
<file path=[Content_Types].xml><?xml version="1.0" encoding="utf-8"?>
<Types xmlns="http://schemas.openxmlformats.org/package/2006/content-types">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
  </p:notesMasterIdLst>
  <p:sldIdLst>
    <p:sldId id="256" r:id="rId2"/>
  </p:sldIdLst>
  <p:sldSz cx="32918400" cy="21945600"/>
  <p:notesSz cx="6858000" cy="9144000"/>
  <p:defaultTextStyle>
    <a:defPPr>
      <a:defRPr lang="en-US"/>
    </a:defPPr>
    <a:lvl1pPr marL="0" algn="l" defTabSz="2633472" rtl="0" eaLnBrk="1" latinLnBrk="0" hangingPunct="1">
      <a:defRPr sz="5184" kern="1200">
        <a:solidFill>
          <a:schemeClr val="tx1"/>
        </a:solidFill>
        <a:latin typeface="+mn-lt"/>
        <a:ea typeface="+mn-ea"/>
        <a:cs typeface="+mn-cs"/>
      </a:defRPr>
    </a:lvl1pPr>
    <a:lvl2pPr marL="1316736" algn="l" defTabSz="2633472" rtl="0" eaLnBrk="1" latinLnBrk="0" hangingPunct="1">
      <a:defRPr sz="5184" kern="1200">
        <a:solidFill>
          <a:schemeClr val="tx1"/>
        </a:solidFill>
        <a:latin typeface="+mn-lt"/>
        <a:ea typeface="+mn-ea"/>
        <a:cs typeface="+mn-cs"/>
      </a:defRPr>
    </a:lvl2pPr>
    <a:lvl3pPr marL="2633472" algn="l" defTabSz="2633472" rtl="0" eaLnBrk="1" latinLnBrk="0" hangingPunct="1">
      <a:defRPr sz="5184" kern="1200">
        <a:solidFill>
          <a:schemeClr val="tx1"/>
        </a:solidFill>
        <a:latin typeface="+mn-lt"/>
        <a:ea typeface="+mn-ea"/>
        <a:cs typeface="+mn-cs"/>
      </a:defRPr>
    </a:lvl3pPr>
    <a:lvl4pPr marL="3950208" algn="l" defTabSz="2633472" rtl="0" eaLnBrk="1" latinLnBrk="0" hangingPunct="1">
      <a:defRPr sz="5184" kern="1200">
        <a:solidFill>
          <a:schemeClr val="tx1"/>
        </a:solidFill>
        <a:latin typeface="+mn-lt"/>
        <a:ea typeface="+mn-ea"/>
        <a:cs typeface="+mn-cs"/>
      </a:defRPr>
    </a:lvl4pPr>
    <a:lvl5pPr marL="5266944" algn="l" defTabSz="2633472" rtl="0" eaLnBrk="1" latinLnBrk="0" hangingPunct="1">
      <a:defRPr sz="5184" kern="1200">
        <a:solidFill>
          <a:schemeClr val="tx1"/>
        </a:solidFill>
        <a:latin typeface="+mn-lt"/>
        <a:ea typeface="+mn-ea"/>
        <a:cs typeface="+mn-cs"/>
      </a:defRPr>
    </a:lvl5pPr>
    <a:lvl6pPr marL="6583680" algn="l" defTabSz="2633472" rtl="0" eaLnBrk="1" latinLnBrk="0" hangingPunct="1">
      <a:defRPr sz="5184" kern="1200">
        <a:solidFill>
          <a:schemeClr val="tx1"/>
        </a:solidFill>
        <a:latin typeface="+mn-lt"/>
        <a:ea typeface="+mn-ea"/>
        <a:cs typeface="+mn-cs"/>
      </a:defRPr>
    </a:lvl6pPr>
    <a:lvl7pPr marL="7900416" algn="l" defTabSz="2633472" rtl="0" eaLnBrk="1" latinLnBrk="0" hangingPunct="1">
      <a:defRPr sz="5184" kern="1200">
        <a:solidFill>
          <a:schemeClr val="tx1"/>
        </a:solidFill>
        <a:latin typeface="+mn-lt"/>
        <a:ea typeface="+mn-ea"/>
        <a:cs typeface="+mn-cs"/>
      </a:defRPr>
    </a:lvl7pPr>
    <a:lvl8pPr marL="9217152" algn="l" defTabSz="2633472" rtl="0" eaLnBrk="1" latinLnBrk="0" hangingPunct="1">
      <a:defRPr sz="5184" kern="1200">
        <a:solidFill>
          <a:schemeClr val="tx1"/>
        </a:solidFill>
        <a:latin typeface="+mn-lt"/>
        <a:ea typeface="+mn-ea"/>
        <a:cs typeface="+mn-cs"/>
      </a:defRPr>
    </a:lvl8pPr>
    <a:lvl9pPr marL="10533888" algn="l" defTabSz="2633472" rtl="0" eaLnBrk="1" latinLnBrk="0" hangingPunct="1">
      <a:defRPr sz="5184"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C0C0"/>
    <a:srgbClr val="BFBFBF"/>
    <a:srgbClr val="004B7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snapToObjects="1">
      <p:cViewPr varScale="1">
        <p:scale>
          <a:sx n="37" d="100"/>
          <a:sy n="37" d="100"/>
        </p:scale>
        <p:origin x="1544" y="2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6378FD-EE51-CD42-B09E-B3023B8868F0}" type="datetimeFigureOut">
              <a:rPr lang="en-US" smtClean="0"/>
              <a:t>8/21/23</a:t>
            </a:fld>
            <a:endParaRPr lang="en-US"/>
          </a:p>
        </p:txBody>
      </p:sp>
      <p:sp>
        <p:nvSpPr>
          <p:cNvPr id="4" name="Slide Image Placeholder 3"/>
          <p:cNvSpPr>
            <a:spLocks noGrp="1" noRot="1" noChangeAspect="1"/>
          </p:cNvSpPr>
          <p:nvPr>
            <p:ph type="sldImg" idx="2"/>
          </p:nvPr>
        </p:nvSpPr>
        <p:spPr>
          <a:xfrm>
            <a:off x="1114425" y="1143000"/>
            <a:ext cx="462915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4617CA-60CD-7D46-B538-A0788B08D880}" type="slidenum">
              <a:rPr lang="en-US" smtClean="0"/>
              <a:t>‹#›</a:t>
            </a:fld>
            <a:endParaRPr lang="en-US"/>
          </a:p>
        </p:txBody>
      </p:sp>
    </p:spTree>
    <p:extLst>
      <p:ext uri="{BB962C8B-B14F-4D97-AF65-F5344CB8AC3E}">
        <p14:creationId xmlns:p14="http://schemas.microsoft.com/office/powerpoint/2010/main" val="15121220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C4617CA-60CD-7D46-B538-A0788B08D880}" type="slidenum">
              <a:rPr lang="en-US" smtClean="0"/>
              <a:t>1</a:t>
            </a:fld>
            <a:endParaRPr lang="en-US"/>
          </a:p>
        </p:txBody>
      </p:sp>
    </p:spTree>
    <p:extLst>
      <p:ext uri="{BB962C8B-B14F-4D97-AF65-F5344CB8AC3E}">
        <p14:creationId xmlns:p14="http://schemas.microsoft.com/office/powerpoint/2010/main" val="42371527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880" y="3591562"/>
            <a:ext cx="27980640" cy="7640320"/>
          </a:xfrm>
        </p:spPr>
        <p:txBody>
          <a:bodyPr anchor="b"/>
          <a:lstStyle>
            <a:lvl1pPr algn="ctr">
              <a:defRPr sz="19200"/>
            </a:lvl1pPr>
          </a:lstStyle>
          <a:p>
            <a:r>
              <a:rPr lang="en-US"/>
              <a:t>Click to edit Master title style</a:t>
            </a:r>
            <a:endParaRPr lang="en-US" dirty="0"/>
          </a:p>
        </p:txBody>
      </p:sp>
      <p:sp>
        <p:nvSpPr>
          <p:cNvPr id="3" name="Subtitle 2"/>
          <p:cNvSpPr>
            <a:spLocks noGrp="1"/>
          </p:cNvSpPr>
          <p:nvPr>
            <p:ph type="subTitle" idx="1"/>
          </p:nvPr>
        </p:nvSpPr>
        <p:spPr>
          <a:xfrm>
            <a:off x="4114800" y="11526522"/>
            <a:ext cx="24688800" cy="5298438"/>
          </a:xfrm>
        </p:spPr>
        <p:txBody>
          <a:bodyPr/>
          <a:lstStyle>
            <a:lvl1pPr marL="0" indent="0" algn="ctr">
              <a:buNone/>
              <a:defRPr sz="7680"/>
            </a:lvl1pPr>
            <a:lvl2pPr marL="1463040" indent="0" algn="ctr">
              <a:buNone/>
              <a:defRPr sz="6400"/>
            </a:lvl2pPr>
            <a:lvl3pPr marL="2926080" indent="0" algn="ctr">
              <a:buNone/>
              <a:defRPr sz="5760"/>
            </a:lvl3pPr>
            <a:lvl4pPr marL="4389120" indent="0" algn="ctr">
              <a:buNone/>
              <a:defRPr sz="5120"/>
            </a:lvl4pPr>
            <a:lvl5pPr marL="5852160" indent="0" algn="ctr">
              <a:buNone/>
              <a:defRPr sz="5120"/>
            </a:lvl5pPr>
            <a:lvl6pPr marL="7315200" indent="0" algn="ctr">
              <a:buNone/>
              <a:defRPr sz="5120"/>
            </a:lvl6pPr>
            <a:lvl7pPr marL="8778240" indent="0" algn="ctr">
              <a:buNone/>
              <a:defRPr sz="5120"/>
            </a:lvl7pPr>
            <a:lvl8pPr marL="10241280" indent="0" algn="ctr">
              <a:buNone/>
              <a:defRPr sz="5120"/>
            </a:lvl8pPr>
            <a:lvl9pPr marL="11704320" indent="0" algn="ctr">
              <a:buNone/>
              <a:defRPr sz="51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0059443-545A-1142-A523-3F0B6627D700}" type="datetimeFigureOut">
              <a:rPr lang="en-US" smtClean="0"/>
              <a:t>8/21/23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76CC0D-2FB1-C147-B69F-5034E797EAB7}"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059443-545A-1142-A523-3F0B6627D700}" type="datetimeFigureOut">
              <a:rPr lang="en-US" smtClean="0"/>
              <a:t>8/21/23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76CC0D-2FB1-C147-B69F-5034E797EAB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57232" y="1168400"/>
            <a:ext cx="7098030" cy="1859788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63142" y="1168400"/>
            <a:ext cx="20882610" cy="1859788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059443-545A-1142-A523-3F0B6627D700}" type="datetimeFigureOut">
              <a:rPr lang="en-US" smtClean="0"/>
              <a:t>8/21/23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76CC0D-2FB1-C147-B69F-5034E797EAB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059443-545A-1142-A523-3F0B6627D700}" type="datetimeFigureOut">
              <a:rPr lang="en-US" smtClean="0"/>
              <a:t>8/21/23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76CC0D-2FB1-C147-B69F-5034E797EAB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45997" y="5471167"/>
            <a:ext cx="28392120" cy="9128758"/>
          </a:xfrm>
        </p:spPr>
        <p:txBody>
          <a:bodyPr anchor="b"/>
          <a:lstStyle>
            <a:lvl1pPr>
              <a:defRPr sz="19200"/>
            </a:lvl1pPr>
          </a:lstStyle>
          <a:p>
            <a:r>
              <a:rPr lang="en-US"/>
              <a:t>Click to edit Master title style</a:t>
            </a:r>
            <a:endParaRPr lang="en-US" dirty="0"/>
          </a:p>
        </p:txBody>
      </p:sp>
      <p:sp>
        <p:nvSpPr>
          <p:cNvPr id="3" name="Text Placeholder 2"/>
          <p:cNvSpPr>
            <a:spLocks noGrp="1"/>
          </p:cNvSpPr>
          <p:nvPr>
            <p:ph type="body" idx="1"/>
          </p:nvPr>
        </p:nvSpPr>
        <p:spPr>
          <a:xfrm>
            <a:off x="2245997" y="14686287"/>
            <a:ext cx="28392120" cy="4800598"/>
          </a:xfrm>
        </p:spPr>
        <p:txBody>
          <a:bodyPr/>
          <a:lstStyle>
            <a:lvl1pPr marL="0" indent="0">
              <a:buNone/>
              <a:defRPr sz="7680">
                <a:solidFill>
                  <a:schemeClr val="tx1"/>
                </a:solidFill>
              </a:defRPr>
            </a:lvl1pPr>
            <a:lvl2pPr marL="1463040" indent="0">
              <a:buNone/>
              <a:defRPr sz="6400">
                <a:solidFill>
                  <a:schemeClr val="tx1">
                    <a:tint val="75000"/>
                  </a:schemeClr>
                </a:solidFill>
              </a:defRPr>
            </a:lvl2pPr>
            <a:lvl3pPr marL="2926080" indent="0">
              <a:buNone/>
              <a:defRPr sz="5760">
                <a:solidFill>
                  <a:schemeClr val="tx1">
                    <a:tint val="75000"/>
                  </a:schemeClr>
                </a:solidFill>
              </a:defRPr>
            </a:lvl3pPr>
            <a:lvl4pPr marL="4389120" indent="0">
              <a:buNone/>
              <a:defRPr sz="5120">
                <a:solidFill>
                  <a:schemeClr val="tx1">
                    <a:tint val="75000"/>
                  </a:schemeClr>
                </a:solidFill>
              </a:defRPr>
            </a:lvl4pPr>
            <a:lvl5pPr marL="5852160" indent="0">
              <a:buNone/>
              <a:defRPr sz="5120">
                <a:solidFill>
                  <a:schemeClr val="tx1">
                    <a:tint val="75000"/>
                  </a:schemeClr>
                </a:solidFill>
              </a:defRPr>
            </a:lvl5pPr>
            <a:lvl6pPr marL="7315200" indent="0">
              <a:buNone/>
              <a:defRPr sz="5120">
                <a:solidFill>
                  <a:schemeClr val="tx1">
                    <a:tint val="75000"/>
                  </a:schemeClr>
                </a:solidFill>
              </a:defRPr>
            </a:lvl6pPr>
            <a:lvl7pPr marL="8778240" indent="0">
              <a:buNone/>
              <a:defRPr sz="5120">
                <a:solidFill>
                  <a:schemeClr val="tx1">
                    <a:tint val="75000"/>
                  </a:schemeClr>
                </a:solidFill>
              </a:defRPr>
            </a:lvl7pPr>
            <a:lvl8pPr marL="10241280" indent="0">
              <a:buNone/>
              <a:defRPr sz="5120">
                <a:solidFill>
                  <a:schemeClr val="tx1">
                    <a:tint val="75000"/>
                  </a:schemeClr>
                </a:solidFill>
              </a:defRPr>
            </a:lvl8pPr>
            <a:lvl9pPr marL="11704320" indent="0">
              <a:buNone/>
              <a:defRPr sz="51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059443-545A-1142-A523-3F0B6627D700}" type="datetimeFigureOut">
              <a:rPr lang="en-US" smtClean="0"/>
              <a:t>8/21/23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76CC0D-2FB1-C147-B69F-5034E797EAB7}"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263140" y="5842000"/>
            <a:ext cx="1399032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6664940" y="5842000"/>
            <a:ext cx="1399032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0059443-545A-1142-A523-3F0B6627D700}" type="datetimeFigureOut">
              <a:rPr lang="en-US" smtClean="0"/>
              <a:t>8/21/23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76CC0D-2FB1-C147-B69F-5034E797EAB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168405"/>
            <a:ext cx="28392120" cy="42418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267431" y="5379722"/>
            <a:ext cx="13926024" cy="2636518"/>
          </a:xfrm>
        </p:spPr>
        <p:txBody>
          <a:bodyPr anchor="b"/>
          <a:lstStyle>
            <a:lvl1pPr marL="0" indent="0">
              <a:buNone/>
              <a:defRPr sz="7680" b="1"/>
            </a:lvl1pPr>
            <a:lvl2pPr marL="1463040" indent="0">
              <a:buNone/>
              <a:defRPr sz="6400" b="1"/>
            </a:lvl2pPr>
            <a:lvl3pPr marL="2926080" indent="0">
              <a:buNone/>
              <a:defRPr sz="5760" b="1"/>
            </a:lvl3pPr>
            <a:lvl4pPr marL="4389120" indent="0">
              <a:buNone/>
              <a:defRPr sz="5120" b="1"/>
            </a:lvl4pPr>
            <a:lvl5pPr marL="5852160" indent="0">
              <a:buNone/>
              <a:defRPr sz="5120" b="1"/>
            </a:lvl5pPr>
            <a:lvl6pPr marL="7315200" indent="0">
              <a:buNone/>
              <a:defRPr sz="5120" b="1"/>
            </a:lvl6pPr>
            <a:lvl7pPr marL="8778240" indent="0">
              <a:buNone/>
              <a:defRPr sz="5120" b="1"/>
            </a:lvl7pPr>
            <a:lvl8pPr marL="10241280" indent="0">
              <a:buNone/>
              <a:defRPr sz="5120" b="1"/>
            </a:lvl8pPr>
            <a:lvl9pPr marL="11704320" indent="0">
              <a:buNone/>
              <a:defRPr sz="5120" b="1"/>
            </a:lvl9pPr>
          </a:lstStyle>
          <a:p>
            <a:pPr lvl="0"/>
            <a:r>
              <a:rPr lang="en-US"/>
              <a:t>Click to edit Master text styles</a:t>
            </a:r>
          </a:p>
        </p:txBody>
      </p:sp>
      <p:sp>
        <p:nvSpPr>
          <p:cNvPr id="4" name="Content Placeholder 3"/>
          <p:cNvSpPr>
            <a:spLocks noGrp="1"/>
          </p:cNvSpPr>
          <p:nvPr>
            <p:ph sz="half" idx="2"/>
          </p:nvPr>
        </p:nvSpPr>
        <p:spPr>
          <a:xfrm>
            <a:off x="2267431" y="8016240"/>
            <a:ext cx="13926024"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6664942" y="5379722"/>
            <a:ext cx="13994608" cy="2636518"/>
          </a:xfrm>
        </p:spPr>
        <p:txBody>
          <a:bodyPr anchor="b"/>
          <a:lstStyle>
            <a:lvl1pPr marL="0" indent="0">
              <a:buNone/>
              <a:defRPr sz="7680" b="1"/>
            </a:lvl1pPr>
            <a:lvl2pPr marL="1463040" indent="0">
              <a:buNone/>
              <a:defRPr sz="6400" b="1"/>
            </a:lvl2pPr>
            <a:lvl3pPr marL="2926080" indent="0">
              <a:buNone/>
              <a:defRPr sz="5760" b="1"/>
            </a:lvl3pPr>
            <a:lvl4pPr marL="4389120" indent="0">
              <a:buNone/>
              <a:defRPr sz="5120" b="1"/>
            </a:lvl4pPr>
            <a:lvl5pPr marL="5852160" indent="0">
              <a:buNone/>
              <a:defRPr sz="5120" b="1"/>
            </a:lvl5pPr>
            <a:lvl6pPr marL="7315200" indent="0">
              <a:buNone/>
              <a:defRPr sz="5120" b="1"/>
            </a:lvl6pPr>
            <a:lvl7pPr marL="8778240" indent="0">
              <a:buNone/>
              <a:defRPr sz="5120" b="1"/>
            </a:lvl7pPr>
            <a:lvl8pPr marL="10241280" indent="0">
              <a:buNone/>
              <a:defRPr sz="5120" b="1"/>
            </a:lvl8pPr>
            <a:lvl9pPr marL="11704320" indent="0">
              <a:buNone/>
              <a:defRPr sz="5120" b="1"/>
            </a:lvl9pPr>
          </a:lstStyle>
          <a:p>
            <a:pPr lvl="0"/>
            <a:r>
              <a:rPr lang="en-US"/>
              <a:t>Click to edit Master text styles</a:t>
            </a:r>
          </a:p>
        </p:txBody>
      </p:sp>
      <p:sp>
        <p:nvSpPr>
          <p:cNvPr id="6" name="Content Placeholder 5"/>
          <p:cNvSpPr>
            <a:spLocks noGrp="1"/>
          </p:cNvSpPr>
          <p:nvPr>
            <p:ph sz="quarter" idx="4"/>
          </p:nvPr>
        </p:nvSpPr>
        <p:spPr>
          <a:xfrm>
            <a:off x="16664942" y="8016240"/>
            <a:ext cx="13994608"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0059443-545A-1142-A523-3F0B6627D700}" type="datetimeFigureOut">
              <a:rPr lang="en-US" smtClean="0"/>
              <a:t>8/21/23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76CC0D-2FB1-C147-B69F-5034E797EAB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0059443-545A-1142-A523-3F0B6627D700}" type="datetimeFigureOut">
              <a:rPr lang="en-US" smtClean="0"/>
              <a:t>8/21/23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76CC0D-2FB1-C147-B69F-5034E797EAB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059443-545A-1142-A523-3F0B6627D700}" type="datetimeFigureOut">
              <a:rPr lang="en-US" smtClean="0"/>
              <a:t>8/21/23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76CC0D-2FB1-C147-B69F-5034E797EAB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3040"/>
            <a:ext cx="10617041" cy="5120640"/>
          </a:xfrm>
        </p:spPr>
        <p:txBody>
          <a:bodyPr anchor="b"/>
          <a:lstStyle>
            <a:lvl1pPr>
              <a:defRPr sz="10240"/>
            </a:lvl1pPr>
          </a:lstStyle>
          <a:p>
            <a:r>
              <a:rPr lang="en-US"/>
              <a:t>Click to edit Master title style</a:t>
            </a:r>
            <a:endParaRPr lang="en-US" dirty="0"/>
          </a:p>
        </p:txBody>
      </p:sp>
      <p:sp>
        <p:nvSpPr>
          <p:cNvPr id="3" name="Content Placeholder 2"/>
          <p:cNvSpPr>
            <a:spLocks noGrp="1"/>
          </p:cNvSpPr>
          <p:nvPr>
            <p:ph idx="1"/>
          </p:nvPr>
        </p:nvSpPr>
        <p:spPr>
          <a:xfrm>
            <a:off x="13994608" y="3159765"/>
            <a:ext cx="16664940" cy="15595600"/>
          </a:xfrm>
        </p:spPr>
        <p:txBody>
          <a:bodyPr/>
          <a:lstStyle>
            <a:lvl1pPr>
              <a:defRPr sz="10240"/>
            </a:lvl1pPr>
            <a:lvl2pPr>
              <a:defRPr sz="8960"/>
            </a:lvl2pPr>
            <a:lvl3pPr>
              <a:defRPr sz="7680"/>
            </a:lvl3pPr>
            <a:lvl4pPr>
              <a:defRPr sz="6400"/>
            </a:lvl4pPr>
            <a:lvl5pPr>
              <a:defRPr sz="6400"/>
            </a:lvl5pPr>
            <a:lvl6pPr>
              <a:defRPr sz="6400"/>
            </a:lvl6pPr>
            <a:lvl7pPr>
              <a:defRPr sz="6400"/>
            </a:lvl7pPr>
            <a:lvl8pPr>
              <a:defRPr sz="6400"/>
            </a:lvl8pPr>
            <a:lvl9pPr>
              <a:defRPr sz="6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267428" y="6583680"/>
            <a:ext cx="10617041" cy="12197082"/>
          </a:xfrm>
        </p:spPr>
        <p:txBody>
          <a:bodyPr/>
          <a:lstStyle>
            <a:lvl1pPr marL="0" indent="0">
              <a:buNone/>
              <a:defRPr sz="5120"/>
            </a:lvl1pPr>
            <a:lvl2pPr marL="1463040" indent="0">
              <a:buNone/>
              <a:defRPr sz="4480"/>
            </a:lvl2pPr>
            <a:lvl3pPr marL="2926080" indent="0">
              <a:buNone/>
              <a:defRPr sz="3840"/>
            </a:lvl3pPr>
            <a:lvl4pPr marL="4389120" indent="0">
              <a:buNone/>
              <a:defRPr sz="3200"/>
            </a:lvl4pPr>
            <a:lvl5pPr marL="5852160" indent="0">
              <a:buNone/>
              <a:defRPr sz="3200"/>
            </a:lvl5pPr>
            <a:lvl6pPr marL="7315200" indent="0">
              <a:buNone/>
              <a:defRPr sz="3200"/>
            </a:lvl6pPr>
            <a:lvl7pPr marL="8778240" indent="0">
              <a:buNone/>
              <a:defRPr sz="3200"/>
            </a:lvl7pPr>
            <a:lvl8pPr marL="10241280" indent="0">
              <a:buNone/>
              <a:defRPr sz="3200"/>
            </a:lvl8pPr>
            <a:lvl9pPr marL="11704320" indent="0">
              <a:buNone/>
              <a:defRPr sz="3200"/>
            </a:lvl9pPr>
          </a:lstStyle>
          <a:p>
            <a:pPr lvl="0"/>
            <a:r>
              <a:rPr lang="en-US"/>
              <a:t>Click to edit Master text styles</a:t>
            </a:r>
          </a:p>
        </p:txBody>
      </p:sp>
      <p:sp>
        <p:nvSpPr>
          <p:cNvPr id="5" name="Date Placeholder 4"/>
          <p:cNvSpPr>
            <a:spLocks noGrp="1"/>
          </p:cNvSpPr>
          <p:nvPr>
            <p:ph type="dt" sz="half" idx="10"/>
          </p:nvPr>
        </p:nvSpPr>
        <p:spPr/>
        <p:txBody>
          <a:bodyPr/>
          <a:lstStyle/>
          <a:p>
            <a:fld id="{E0059443-545A-1142-A523-3F0B6627D700}" type="datetimeFigureOut">
              <a:rPr lang="en-US" smtClean="0"/>
              <a:t>8/21/23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76CC0D-2FB1-C147-B69F-5034E797EAB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3040"/>
            <a:ext cx="10617041" cy="5120640"/>
          </a:xfrm>
        </p:spPr>
        <p:txBody>
          <a:bodyPr anchor="b"/>
          <a:lstStyle>
            <a:lvl1pPr>
              <a:defRPr sz="1024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994608" y="3159765"/>
            <a:ext cx="16664940" cy="15595600"/>
          </a:xfrm>
        </p:spPr>
        <p:txBody>
          <a:bodyPr anchor="t"/>
          <a:lstStyle>
            <a:lvl1pPr marL="0" indent="0">
              <a:buNone/>
              <a:defRPr sz="10240"/>
            </a:lvl1pPr>
            <a:lvl2pPr marL="1463040" indent="0">
              <a:buNone/>
              <a:defRPr sz="8960"/>
            </a:lvl2pPr>
            <a:lvl3pPr marL="2926080" indent="0">
              <a:buNone/>
              <a:defRPr sz="7680"/>
            </a:lvl3pPr>
            <a:lvl4pPr marL="4389120" indent="0">
              <a:buNone/>
              <a:defRPr sz="6400"/>
            </a:lvl4pPr>
            <a:lvl5pPr marL="5852160" indent="0">
              <a:buNone/>
              <a:defRPr sz="6400"/>
            </a:lvl5pPr>
            <a:lvl6pPr marL="7315200" indent="0">
              <a:buNone/>
              <a:defRPr sz="6400"/>
            </a:lvl6pPr>
            <a:lvl7pPr marL="8778240" indent="0">
              <a:buNone/>
              <a:defRPr sz="6400"/>
            </a:lvl7pPr>
            <a:lvl8pPr marL="10241280" indent="0">
              <a:buNone/>
              <a:defRPr sz="6400"/>
            </a:lvl8pPr>
            <a:lvl9pPr marL="11704320" indent="0">
              <a:buNone/>
              <a:defRPr sz="64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2267428" y="6583680"/>
            <a:ext cx="10617041" cy="12197082"/>
          </a:xfrm>
        </p:spPr>
        <p:txBody>
          <a:bodyPr/>
          <a:lstStyle>
            <a:lvl1pPr marL="0" indent="0">
              <a:buNone/>
              <a:defRPr sz="5120"/>
            </a:lvl1pPr>
            <a:lvl2pPr marL="1463040" indent="0">
              <a:buNone/>
              <a:defRPr sz="4480"/>
            </a:lvl2pPr>
            <a:lvl3pPr marL="2926080" indent="0">
              <a:buNone/>
              <a:defRPr sz="3840"/>
            </a:lvl3pPr>
            <a:lvl4pPr marL="4389120" indent="0">
              <a:buNone/>
              <a:defRPr sz="3200"/>
            </a:lvl4pPr>
            <a:lvl5pPr marL="5852160" indent="0">
              <a:buNone/>
              <a:defRPr sz="3200"/>
            </a:lvl5pPr>
            <a:lvl6pPr marL="7315200" indent="0">
              <a:buNone/>
              <a:defRPr sz="3200"/>
            </a:lvl6pPr>
            <a:lvl7pPr marL="8778240" indent="0">
              <a:buNone/>
              <a:defRPr sz="3200"/>
            </a:lvl7pPr>
            <a:lvl8pPr marL="10241280" indent="0">
              <a:buNone/>
              <a:defRPr sz="3200"/>
            </a:lvl8pPr>
            <a:lvl9pPr marL="11704320" indent="0">
              <a:buNone/>
              <a:defRPr sz="3200"/>
            </a:lvl9pPr>
          </a:lstStyle>
          <a:p>
            <a:pPr lvl="0"/>
            <a:r>
              <a:rPr lang="en-US"/>
              <a:t>Click to edit Master text styles</a:t>
            </a:r>
          </a:p>
        </p:txBody>
      </p:sp>
      <p:sp>
        <p:nvSpPr>
          <p:cNvPr id="5" name="Date Placeholder 4"/>
          <p:cNvSpPr>
            <a:spLocks noGrp="1"/>
          </p:cNvSpPr>
          <p:nvPr>
            <p:ph type="dt" sz="half" idx="10"/>
          </p:nvPr>
        </p:nvSpPr>
        <p:spPr/>
        <p:txBody>
          <a:bodyPr/>
          <a:lstStyle/>
          <a:p>
            <a:fld id="{E0059443-545A-1142-A523-3F0B6627D700}" type="datetimeFigureOut">
              <a:rPr lang="en-US" smtClean="0"/>
              <a:t>8/21/23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76CC0D-2FB1-C147-B69F-5034E797EAB7}"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3140" y="1168405"/>
            <a:ext cx="28392120" cy="42418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63140" y="5842000"/>
            <a:ext cx="28392120" cy="139242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263140" y="20340325"/>
            <a:ext cx="7406640" cy="1168400"/>
          </a:xfrm>
          <a:prstGeom prst="rect">
            <a:avLst/>
          </a:prstGeom>
        </p:spPr>
        <p:txBody>
          <a:bodyPr vert="horz" lIns="91440" tIns="45720" rIns="91440" bIns="45720" rtlCol="0" anchor="ctr"/>
          <a:lstStyle>
            <a:lvl1pPr algn="l">
              <a:defRPr sz="3840">
                <a:solidFill>
                  <a:schemeClr val="tx1">
                    <a:tint val="75000"/>
                  </a:schemeClr>
                </a:solidFill>
              </a:defRPr>
            </a:lvl1pPr>
          </a:lstStyle>
          <a:p>
            <a:fld id="{E0059443-545A-1142-A523-3F0B6627D700}" type="datetimeFigureOut">
              <a:rPr lang="en-US" smtClean="0"/>
              <a:t>8/21/23</a:t>
            </a:fld>
            <a:endParaRPr lang="en-US"/>
          </a:p>
        </p:txBody>
      </p:sp>
      <p:sp>
        <p:nvSpPr>
          <p:cNvPr id="5" name="Footer Placeholder 4"/>
          <p:cNvSpPr>
            <a:spLocks noGrp="1"/>
          </p:cNvSpPr>
          <p:nvPr>
            <p:ph type="ftr" sz="quarter" idx="3"/>
          </p:nvPr>
        </p:nvSpPr>
        <p:spPr>
          <a:xfrm>
            <a:off x="10904220" y="20340325"/>
            <a:ext cx="11109960" cy="1168400"/>
          </a:xfrm>
          <a:prstGeom prst="rect">
            <a:avLst/>
          </a:prstGeom>
        </p:spPr>
        <p:txBody>
          <a:bodyPr vert="horz" lIns="91440" tIns="45720" rIns="91440" bIns="45720" rtlCol="0" anchor="ctr"/>
          <a:lstStyle>
            <a:lvl1pPr algn="ctr">
              <a:defRPr sz="38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248620" y="20340325"/>
            <a:ext cx="7406640" cy="1168400"/>
          </a:xfrm>
          <a:prstGeom prst="rect">
            <a:avLst/>
          </a:prstGeom>
        </p:spPr>
        <p:txBody>
          <a:bodyPr vert="horz" lIns="91440" tIns="45720" rIns="91440" bIns="45720" rtlCol="0" anchor="ctr"/>
          <a:lstStyle>
            <a:lvl1pPr algn="r">
              <a:defRPr sz="3840">
                <a:solidFill>
                  <a:schemeClr val="tx1">
                    <a:tint val="75000"/>
                  </a:schemeClr>
                </a:solidFill>
              </a:defRPr>
            </a:lvl1pPr>
          </a:lstStyle>
          <a:p>
            <a:fld id="{A376CC0D-2FB1-C147-B69F-5034E797EAB7}" type="slidenum">
              <a:rPr lang="en-US" smtClean="0"/>
              <a:t>‹#›</a:t>
            </a:fld>
            <a:endParaRPr lang="en-US"/>
          </a:p>
        </p:txBody>
      </p:sp>
    </p:spTree>
    <p:extLst>
      <p:ext uri="{BB962C8B-B14F-4D97-AF65-F5344CB8AC3E}">
        <p14:creationId xmlns:p14="http://schemas.microsoft.com/office/powerpoint/2010/main" val="4567205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2926080" rtl="0" eaLnBrk="1" latinLnBrk="0" hangingPunct="1">
        <a:lnSpc>
          <a:spcPct val="90000"/>
        </a:lnSpc>
        <a:spcBef>
          <a:spcPct val="0"/>
        </a:spcBef>
        <a:buNone/>
        <a:defRPr sz="14080" kern="1200">
          <a:solidFill>
            <a:schemeClr val="tx1"/>
          </a:solidFill>
          <a:latin typeface="+mj-lt"/>
          <a:ea typeface="+mj-ea"/>
          <a:cs typeface="+mj-cs"/>
        </a:defRPr>
      </a:lvl1pPr>
    </p:titleStyle>
    <p:bodyStyle>
      <a:lvl1pPr marL="731520" indent="-731520" algn="l" defTabSz="2926080" rtl="0" eaLnBrk="1" latinLnBrk="0" hangingPunct="1">
        <a:lnSpc>
          <a:spcPct val="90000"/>
        </a:lnSpc>
        <a:spcBef>
          <a:spcPts val="3200"/>
        </a:spcBef>
        <a:buFont typeface="Arial" panose="020B0604020202020204" pitchFamily="34" charset="0"/>
        <a:buChar char="•"/>
        <a:defRPr sz="8960" kern="1200">
          <a:solidFill>
            <a:schemeClr val="tx1"/>
          </a:solidFill>
          <a:latin typeface="+mn-lt"/>
          <a:ea typeface="+mn-ea"/>
          <a:cs typeface="+mn-cs"/>
        </a:defRPr>
      </a:lvl1pPr>
      <a:lvl2pPr marL="2194560" indent="-731520" algn="l" defTabSz="2926080" rtl="0" eaLnBrk="1" latinLnBrk="0" hangingPunct="1">
        <a:lnSpc>
          <a:spcPct val="90000"/>
        </a:lnSpc>
        <a:spcBef>
          <a:spcPts val="1600"/>
        </a:spcBef>
        <a:buFont typeface="Arial" panose="020B0604020202020204" pitchFamily="34" charset="0"/>
        <a:buChar char="•"/>
        <a:defRPr sz="7680" kern="1200">
          <a:solidFill>
            <a:schemeClr val="tx1"/>
          </a:solidFill>
          <a:latin typeface="+mn-lt"/>
          <a:ea typeface="+mn-ea"/>
          <a:cs typeface="+mn-cs"/>
        </a:defRPr>
      </a:lvl2pPr>
      <a:lvl3pPr marL="3657600" indent="-731520" algn="l" defTabSz="2926080" rtl="0" eaLnBrk="1" latinLnBrk="0" hangingPunct="1">
        <a:lnSpc>
          <a:spcPct val="90000"/>
        </a:lnSpc>
        <a:spcBef>
          <a:spcPts val="1600"/>
        </a:spcBef>
        <a:buFont typeface="Arial" panose="020B0604020202020204" pitchFamily="34" charset="0"/>
        <a:buChar char="•"/>
        <a:defRPr sz="6400" kern="1200">
          <a:solidFill>
            <a:schemeClr val="tx1"/>
          </a:solidFill>
          <a:latin typeface="+mn-lt"/>
          <a:ea typeface="+mn-ea"/>
          <a:cs typeface="+mn-cs"/>
        </a:defRPr>
      </a:lvl3pPr>
      <a:lvl4pPr marL="512064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4pPr>
      <a:lvl5pPr marL="658368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5pPr>
      <a:lvl6pPr marL="804672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6pPr>
      <a:lvl7pPr marL="950976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7pPr>
      <a:lvl8pPr marL="1097280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8pPr>
      <a:lvl9pPr marL="12435840" indent="-731520" algn="l" defTabSz="2926080" rtl="0" eaLnBrk="1" latinLnBrk="0" hangingPunct="1">
        <a:lnSpc>
          <a:spcPct val="90000"/>
        </a:lnSpc>
        <a:spcBef>
          <a:spcPts val="1600"/>
        </a:spcBef>
        <a:buFont typeface="Arial" panose="020B0604020202020204" pitchFamily="34" charset="0"/>
        <a:buChar char="•"/>
        <a:defRPr sz="5760" kern="1200">
          <a:solidFill>
            <a:schemeClr val="tx1"/>
          </a:solidFill>
          <a:latin typeface="+mn-lt"/>
          <a:ea typeface="+mn-ea"/>
          <a:cs typeface="+mn-cs"/>
        </a:defRPr>
      </a:lvl9pPr>
    </p:bodyStyle>
    <p:otherStyle>
      <a:defPPr>
        <a:defRPr lang="en-US"/>
      </a:defPPr>
      <a:lvl1pPr marL="0" algn="l" defTabSz="2926080" rtl="0" eaLnBrk="1" latinLnBrk="0" hangingPunct="1">
        <a:defRPr sz="5760" kern="1200">
          <a:solidFill>
            <a:schemeClr val="tx1"/>
          </a:solidFill>
          <a:latin typeface="+mn-lt"/>
          <a:ea typeface="+mn-ea"/>
          <a:cs typeface="+mn-cs"/>
        </a:defRPr>
      </a:lvl1pPr>
      <a:lvl2pPr marL="1463040" algn="l" defTabSz="2926080" rtl="0" eaLnBrk="1" latinLnBrk="0" hangingPunct="1">
        <a:defRPr sz="5760" kern="1200">
          <a:solidFill>
            <a:schemeClr val="tx1"/>
          </a:solidFill>
          <a:latin typeface="+mn-lt"/>
          <a:ea typeface="+mn-ea"/>
          <a:cs typeface="+mn-cs"/>
        </a:defRPr>
      </a:lvl2pPr>
      <a:lvl3pPr marL="2926080" algn="l" defTabSz="2926080" rtl="0" eaLnBrk="1" latinLnBrk="0" hangingPunct="1">
        <a:defRPr sz="5760" kern="1200">
          <a:solidFill>
            <a:schemeClr val="tx1"/>
          </a:solidFill>
          <a:latin typeface="+mn-lt"/>
          <a:ea typeface="+mn-ea"/>
          <a:cs typeface="+mn-cs"/>
        </a:defRPr>
      </a:lvl3pPr>
      <a:lvl4pPr marL="4389120" algn="l" defTabSz="2926080" rtl="0" eaLnBrk="1" latinLnBrk="0" hangingPunct="1">
        <a:defRPr sz="5760" kern="1200">
          <a:solidFill>
            <a:schemeClr val="tx1"/>
          </a:solidFill>
          <a:latin typeface="+mn-lt"/>
          <a:ea typeface="+mn-ea"/>
          <a:cs typeface="+mn-cs"/>
        </a:defRPr>
      </a:lvl4pPr>
      <a:lvl5pPr marL="5852160" algn="l" defTabSz="2926080" rtl="0" eaLnBrk="1" latinLnBrk="0" hangingPunct="1">
        <a:defRPr sz="5760" kern="1200">
          <a:solidFill>
            <a:schemeClr val="tx1"/>
          </a:solidFill>
          <a:latin typeface="+mn-lt"/>
          <a:ea typeface="+mn-ea"/>
          <a:cs typeface="+mn-cs"/>
        </a:defRPr>
      </a:lvl5pPr>
      <a:lvl6pPr marL="7315200" algn="l" defTabSz="2926080" rtl="0" eaLnBrk="1" latinLnBrk="0" hangingPunct="1">
        <a:defRPr sz="5760" kern="1200">
          <a:solidFill>
            <a:schemeClr val="tx1"/>
          </a:solidFill>
          <a:latin typeface="+mn-lt"/>
          <a:ea typeface="+mn-ea"/>
          <a:cs typeface="+mn-cs"/>
        </a:defRPr>
      </a:lvl6pPr>
      <a:lvl7pPr marL="8778240" algn="l" defTabSz="2926080" rtl="0" eaLnBrk="1" latinLnBrk="0" hangingPunct="1">
        <a:defRPr sz="5760" kern="1200">
          <a:solidFill>
            <a:schemeClr val="tx1"/>
          </a:solidFill>
          <a:latin typeface="+mn-lt"/>
          <a:ea typeface="+mn-ea"/>
          <a:cs typeface="+mn-cs"/>
        </a:defRPr>
      </a:lvl7pPr>
      <a:lvl8pPr marL="10241280" algn="l" defTabSz="2926080" rtl="0" eaLnBrk="1" latinLnBrk="0" hangingPunct="1">
        <a:defRPr sz="5760" kern="1200">
          <a:solidFill>
            <a:schemeClr val="tx1"/>
          </a:solidFill>
          <a:latin typeface="+mn-lt"/>
          <a:ea typeface="+mn-ea"/>
          <a:cs typeface="+mn-cs"/>
        </a:defRPr>
      </a:lvl8pPr>
      <a:lvl9pPr marL="11704320" algn="l" defTabSz="2926080" rtl="0" eaLnBrk="1" latinLnBrk="0" hangingPunct="1">
        <a:defRPr sz="57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32918400" cy="32004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solidFill>
                <a:srgbClr val="BFBFBF"/>
              </a:solidFill>
            </a:endParaRPr>
          </a:p>
        </p:txBody>
      </p:sp>
      <p:sp>
        <p:nvSpPr>
          <p:cNvPr id="7" name="Text Box 2"/>
          <p:cNvSpPr txBox="1">
            <a:spLocks noChangeArrowheads="1"/>
          </p:cNvSpPr>
          <p:nvPr/>
        </p:nvSpPr>
        <p:spPr bwMode="auto">
          <a:xfrm>
            <a:off x="6611815" y="161449"/>
            <a:ext cx="19694770" cy="2265148"/>
          </a:xfrm>
          <a:prstGeom prst="rect">
            <a:avLst/>
          </a:prstGeom>
          <a:noFill/>
          <a:ln w="9525">
            <a:noFill/>
            <a:miter lim="800000"/>
            <a:headEnd/>
            <a:tailEnd/>
          </a:ln>
        </p:spPr>
        <p:txBody>
          <a:bodyPr rot="0" vert="horz" wrap="square" lIns="91440" tIns="45720" rIns="91440" bIns="45720" anchor="t" anchorCtr="0">
            <a:noAutofit/>
          </a:bodyPr>
          <a:lstStyle/>
          <a:p>
            <a:pPr marL="0" marR="0" algn="ctr">
              <a:spcBef>
                <a:spcPts val="0"/>
              </a:spcBef>
            </a:pPr>
            <a:r>
              <a:rPr lang="en-US" sz="7200" dirty="0">
                <a:solidFill>
                  <a:srgbClr val="0D0D0D"/>
                </a:solidFill>
                <a:effectLst/>
                <a:latin typeface="Arial" charset="0"/>
                <a:ea typeface="HelveticaNeueLT Std Lt" charset="0"/>
              </a:rPr>
              <a:t>Headline is 72 point Arial medium flush left</a:t>
            </a:r>
          </a:p>
        </p:txBody>
      </p:sp>
      <p:sp>
        <p:nvSpPr>
          <p:cNvPr id="8" name="Text Box 2"/>
          <p:cNvSpPr txBox="1">
            <a:spLocks noChangeArrowheads="1"/>
          </p:cNvSpPr>
          <p:nvPr/>
        </p:nvSpPr>
        <p:spPr bwMode="auto">
          <a:xfrm>
            <a:off x="28170553" y="524948"/>
            <a:ext cx="4220307" cy="1846659"/>
          </a:xfrm>
          <a:prstGeom prst="rect">
            <a:avLst/>
          </a:prstGeom>
          <a:noFill/>
          <a:ln w="9525">
            <a:noFill/>
            <a:miter lim="800000"/>
            <a:headEnd/>
            <a:tailEnd/>
          </a:ln>
        </p:spPr>
        <p:txBody>
          <a:bodyPr rot="0" vert="horz" wrap="square" lIns="0" tIns="0" rIns="0" bIns="0" anchor="t" anchorCtr="0">
            <a:spAutoFit/>
          </a:bodyPr>
          <a:lstStyle/>
          <a:p>
            <a:pPr marL="0" marR="0">
              <a:spcBef>
                <a:spcPts val="0"/>
              </a:spcBef>
              <a:spcAft>
                <a:spcPts val="0"/>
              </a:spcAft>
            </a:pPr>
            <a:r>
              <a:rPr lang="en-US" sz="2400" dirty="0">
                <a:effectLst/>
                <a:latin typeface="Arial" panose="020B0604020202020204" pitchFamily="34" charset="0"/>
                <a:ea typeface="HelveticaNeueLT Std Lt" charset="0"/>
                <a:cs typeface="Arial" panose="020B0604020202020204" pitchFamily="34" charset="0"/>
              </a:rPr>
              <a:t>Sponsor’s logo and/or name should appear here on the upper right about 5/8” tall. If there is not sponsor, leave this space blank.</a:t>
            </a:r>
          </a:p>
        </p:txBody>
      </p:sp>
      <p:sp>
        <p:nvSpPr>
          <p:cNvPr id="9" name="Rectangle 8"/>
          <p:cNvSpPr/>
          <p:nvPr/>
        </p:nvSpPr>
        <p:spPr>
          <a:xfrm>
            <a:off x="6611815" y="2119392"/>
            <a:ext cx="19694770" cy="1085490"/>
          </a:xfrm>
          <a:prstGeom prst="rect">
            <a:avLst/>
          </a:prstGeom>
        </p:spPr>
        <p:txBody>
          <a:bodyPr wrap="square">
            <a:spAutoFit/>
          </a:bodyPr>
          <a:lstStyle/>
          <a:p>
            <a:pPr algn="ctr">
              <a:lnSpc>
                <a:spcPct val="150000"/>
              </a:lnSpc>
              <a:spcAft>
                <a:spcPts val="600"/>
              </a:spcAft>
            </a:pPr>
            <a:r>
              <a:rPr lang="en-US" sz="4800" dirty="0">
                <a:solidFill>
                  <a:srgbClr val="0D0D0D"/>
                </a:solidFill>
                <a:effectLst/>
                <a:latin typeface="Arial Black" charset="0"/>
                <a:ea typeface="HelveticaNeueLT Std Lt" charset="0"/>
                <a:cs typeface="Arial" charset="0"/>
              </a:rPr>
              <a:t>Subhead in 48 point Arial medium or black.</a:t>
            </a:r>
          </a:p>
        </p:txBody>
      </p:sp>
      <p:sp>
        <p:nvSpPr>
          <p:cNvPr id="13" name="Text Box 2"/>
          <p:cNvSpPr txBox="1">
            <a:spLocks noChangeArrowheads="1"/>
          </p:cNvSpPr>
          <p:nvPr/>
        </p:nvSpPr>
        <p:spPr bwMode="auto">
          <a:xfrm>
            <a:off x="24829502" y="3845283"/>
            <a:ext cx="7350345" cy="16904563"/>
          </a:xfrm>
          <a:prstGeom prst="rect">
            <a:avLst/>
          </a:prstGeom>
          <a:noFill/>
          <a:ln w="9525">
            <a:noFill/>
            <a:miter lim="800000"/>
            <a:headEnd/>
            <a:tailEnd/>
          </a:ln>
        </p:spPr>
        <p:txBody>
          <a:bodyPr rot="0" vert="horz" wrap="square" lIns="0" tIns="0" rIns="0" bIns="0" anchor="t" anchorCtr="0">
            <a:noAutofit/>
          </a:bodyPr>
          <a:lstStyle/>
          <a:p>
            <a:pPr marL="0" marR="0" eaLnBrk="0" fontAlgn="base" hangingPunct="0">
              <a:spcBef>
                <a:spcPts val="0"/>
              </a:spcBef>
              <a:spcAft>
                <a:spcPts val="0"/>
              </a:spcAft>
            </a:pPr>
            <a:r>
              <a:rPr lang="en-US" sz="3200" dirty="0">
                <a:solidFill>
                  <a:srgbClr val="000000"/>
                </a:solidFill>
                <a:effectLst/>
                <a:latin typeface="Times New Roman" panose="02020603050405020304" pitchFamily="18" charset="0"/>
                <a:ea typeface="MS PGothic" charset="-128"/>
                <a:cs typeface="Times New Roman" panose="02020603050405020304" pitchFamily="18" charset="0"/>
              </a:rPr>
              <a:t>It takes an average of </a:t>
            </a:r>
            <a:r>
              <a:rPr lang="en-US" sz="3200" dirty="0">
                <a:solidFill>
                  <a:srgbClr val="000000"/>
                </a:solidFill>
                <a:latin typeface="Times New Roman" panose="02020603050405020304" pitchFamily="18" charset="0"/>
                <a:ea typeface="MS PGothic" charset="-128"/>
                <a:cs typeface="Times New Roman" panose="02020603050405020304" pitchFamily="18" charset="0"/>
              </a:rPr>
              <a:t>3-5</a:t>
            </a:r>
            <a:r>
              <a:rPr lang="en-US" sz="3200" dirty="0">
                <a:solidFill>
                  <a:srgbClr val="000000"/>
                </a:solidFill>
                <a:effectLst/>
                <a:latin typeface="Times New Roman" panose="02020603050405020304" pitchFamily="18" charset="0"/>
                <a:ea typeface="MS PGothic" charset="-128"/>
                <a:cs typeface="Times New Roman" panose="02020603050405020304" pitchFamily="18" charset="0"/>
              </a:rPr>
              <a:t> minutes to print most 24”x 36” posters. If you have used 100% ink coverage, and/or a lot of images, it will take longer to spool and print. We recommend a white background, with no edge-to-edge background images</a:t>
            </a:r>
            <a:r>
              <a:rPr lang="en-US" sz="3200" dirty="0">
                <a:solidFill>
                  <a:srgbClr val="000000"/>
                </a:solidFill>
                <a:latin typeface="Times New Roman" panose="02020603050405020304" pitchFamily="18" charset="0"/>
                <a:ea typeface="MS PGothic" charset="-128"/>
                <a:cs typeface="Times New Roman" panose="02020603050405020304" pitchFamily="18" charset="0"/>
              </a:rPr>
              <a:t> or saturated color.</a:t>
            </a:r>
            <a:endParaRPr lang="en-US" sz="3200" dirty="0">
              <a:solidFill>
                <a:srgbClr val="000000"/>
              </a:solidFill>
              <a:effectLst/>
              <a:latin typeface="Times New Roman" panose="02020603050405020304" pitchFamily="18" charset="0"/>
              <a:ea typeface="MS PGothic" charset="-128"/>
              <a:cs typeface="Times New Roman" panose="02020603050405020304" pitchFamily="18" charset="0"/>
            </a:endParaRPr>
          </a:p>
          <a:p>
            <a:pPr marL="0" marR="0" eaLnBrk="0" fontAlgn="base" hangingPunct="0">
              <a:spcBef>
                <a:spcPts val="0"/>
              </a:spcBef>
              <a:spcAft>
                <a:spcPts val="0"/>
              </a:spcAft>
            </a:pPr>
            <a:endParaRPr lang="en-US" sz="3200" dirty="0">
              <a:solidFill>
                <a:srgbClr val="000000"/>
              </a:solidFill>
              <a:latin typeface="Times New Roman" panose="02020603050405020304" pitchFamily="18" charset="0"/>
              <a:ea typeface="MS PGothic" charset="-128"/>
              <a:cs typeface="Times New Roman" panose="02020603050405020304" pitchFamily="18" charset="0"/>
            </a:endParaRPr>
          </a:p>
          <a:p>
            <a:pPr marL="0" marR="0" eaLnBrk="0" fontAlgn="base" hangingPunct="0">
              <a:spcBef>
                <a:spcPts val="0"/>
              </a:spcBef>
              <a:spcAft>
                <a:spcPts val="0"/>
              </a:spcAft>
            </a:pPr>
            <a:r>
              <a:rPr lang="en-US" sz="3200" b="1" dirty="0">
                <a:effectLst/>
                <a:latin typeface="Times New Roman" panose="02020603050405020304" pitchFamily="18" charset="0"/>
                <a:ea typeface="MS PGothic" charset="-128"/>
                <a:cs typeface="Times New Roman" panose="02020603050405020304" pitchFamily="18" charset="0"/>
              </a:rPr>
              <a:t>Use one of the two official college logos below:</a:t>
            </a:r>
            <a:endParaRPr lang="en-US" sz="3200" b="1" dirty="0">
              <a:effectLst/>
              <a:latin typeface="Times New Roman" panose="02020603050405020304" pitchFamily="18" charset="0"/>
              <a:ea typeface="Times New Roman" charset="0"/>
              <a:cs typeface="Times New Roman" panose="02020603050405020304" pitchFamily="18" charset="0"/>
            </a:endParaRPr>
          </a:p>
          <a:p>
            <a:pPr marL="0" marR="0">
              <a:spcBef>
                <a:spcPts val="0"/>
              </a:spcBef>
              <a:spcAft>
                <a:spcPts val="400"/>
              </a:spcAft>
            </a:pPr>
            <a:r>
              <a:rPr lang="en-US" sz="2400" dirty="0">
                <a:solidFill>
                  <a:srgbClr val="FF0000"/>
                </a:solidFill>
                <a:effectLst/>
                <a:latin typeface="Times New Roman" panose="02020603050405020304" pitchFamily="18" charset="0"/>
                <a:ea typeface="HelveticaNeueLT Std Lt" charset="0"/>
                <a:cs typeface="Times New Roman" panose="02020603050405020304" pitchFamily="18" charset="0"/>
              </a:rPr>
              <a:t> </a:t>
            </a:r>
          </a:p>
        </p:txBody>
      </p:sp>
      <p:sp>
        <p:nvSpPr>
          <p:cNvPr id="17" name="Text Box 2"/>
          <p:cNvSpPr txBox="1">
            <a:spLocks noChangeArrowheads="1"/>
          </p:cNvSpPr>
          <p:nvPr/>
        </p:nvSpPr>
        <p:spPr bwMode="auto">
          <a:xfrm>
            <a:off x="16799200" y="3845283"/>
            <a:ext cx="7350345" cy="16904563"/>
          </a:xfrm>
          <a:prstGeom prst="rect">
            <a:avLst/>
          </a:prstGeom>
          <a:noFill/>
          <a:ln w="9525">
            <a:noFill/>
            <a:miter lim="800000"/>
            <a:headEnd/>
            <a:tailEnd/>
          </a:ln>
        </p:spPr>
        <p:txBody>
          <a:bodyPr rot="0" vert="horz" wrap="square" lIns="0" tIns="0" rIns="0" bIns="0" anchor="t" anchorCtr="0">
            <a:noAutofit/>
          </a:bodyPr>
          <a:lstStyle/>
          <a:p>
            <a:pPr eaLnBrk="0" fontAlgn="base" hangingPunct="0"/>
            <a:r>
              <a:rPr lang="en-US" sz="3200" b="1" dirty="0">
                <a:solidFill>
                  <a:srgbClr val="000000"/>
                </a:solidFill>
                <a:latin typeface="Times New Roman" panose="02020603050405020304" pitchFamily="18" charset="0"/>
                <a:ea typeface="MS PGothic" charset="-128"/>
                <a:cs typeface="Times New Roman" panose="02020603050405020304" pitchFamily="18" charset="0"/>
              </a:rPr>
              <a:t>Marketing &amp; Communications Print Hours are:</a:t>
            </a:r>
          </a:p>
          <a:p>
            <a:pPr eaLnBrk="0" fontAlgn="base" hangingPunct="0"/>
            <a:r>
              <a:rPr lang="en-US" sz="3200" b="1" dirty="0">
                <a:solidFill>
                  <a:srgbClr val="000000"/>
                </a:solidFill>
                <a:latin typeface="Times New Roman" panose="02020603050405020304" pitchFamily="18" charset="0"/>
                <a:ea typeface="MS PGothic" charset="-128"/>
                <a:cs typeface="Times New Roman" panose="02020603050405020304" pitchFamily="18" charset="0"/>
              </a:rPr>
              <a:t>Tuesday-Thursday: 9am-4pm</a:t>
            </a:r>
            <a:endParaRPr lang="en-US" sz="3200" b="1" dirty="0">
              <a:solidFill>
                <a:srgbClr val="000000"/>
              </a:solidFill>
              <a:effectLst/>
              <a:latin typeface="Times New Roman" panose="02020603050405020304" pitchFamily="18" charset="0"/>
              <a:ea typeface="MS PGothic" charset="-128"/>
              <a:cs typeface="Times New Roman" panose="02020603050405020304" pitchFamily="18" charset="0"/>
            </a:endParaRPr>
          </a:p>
          <a:p>
            <a:pPr marL="0" marR="0" eaLnBrk="0" fontAlgn="base" hangingPunct="0">
              <a:spcBef>
                <a:spcPts val="0"/>
              </a:spcBef>
              <a:spcAft>
                <a:spcPts val="0"/>
              </a:spcAft>
            </a:pPr>
            <a:endParaRPr lang="en-US" sz="3200" b="1" dirty="0">
              <a:solidFill>
                <a:srgbClr val="000000"/>
              </a:solidFill>
              <a:effectLst/>
              <a:latin typeface="Times New Roman" panose="02020603050405020304" pitchFamily="18" charset="0"/>
              <a:ea typeface="MS PGothic" charset="-128"/>
              <a:cs typeface="Times New Roman" panose="02020603050405020304" pitchFamily="18" charset="0"/>
            </a:endParaRPr>
          </a:p>
          <a:p>
            <a:pPr marL="0" marR="0" eaLnBrk="0" fontAlgn="base" hangingPunct="0">
              <a:spcBef>
                <a:spcPts val="0"/>
              </a:spcBef>
              <a:spcAft>
                <a:spcPts val="0"/>
              </a:spcAft>
            </a:pPr>
            <a:r>
              <a:rPr lang="en-US" sz="3200" b="1" dirty="0">
                <a:solidFill>
                  <a:srgbClr val="000000"/>
                </a:solidFill>
                <a:effectLst/>
                <a:latin typeface="Times New Roman" panose="02020603050405020304" pitchFamily="18" charset="0"/>
                <a:ea typeface="MS PGothic" charset="-128"/>
                <a:cs typeface="Times New Roman" panose="02020603050405020304" pitchFamily="18" charset="0"/>
              </a:rPr>
              <a:t>Save your PowerPoint poster file as a PDF </a:t>
            </a:r>
            <a:r>
              <a:rPr lang="en-US" sz="3200" dirty="0">
                <a:solidFill>
                  <a:srgbClr val="000000"/>
                </a:solidFill>
                <a:effectLst/>
                <a:latin typeface="Times New Roman" panose="02020603050405020304" pitchFamily="18" charset="0"/>
                <a:ea typeface="MS PGothic" charset="-128"/>
                <a:cs typeface="Times New Roman" panose="02020603050405020304" pitchFamily="18" charset="0"/>
              </a:rPr>
              <a:t>and use the online submission form. We can no longer allow users to bring files to us on USB flash drives due to the prevalence of malicious software. Use the online submission form: </a:t>
            </a:r>
            <a:r>
              <a:rPr lang="en-US" sz="3200" b="1" dirty="0">
                <a:effectLst/>
                <a:latin typeface="Times New Roman" panose="02020603050405020304" pitchFamily="18" charset="0"/>
                <a:ea typeface="HelveticaNeueLT Std Lt" charset="0"/>
                <a:cs typeface="Times New Roman" panose="02020603050405020304" pitchFamily="18" charset="0"/>
              </a:rPr>
              <a:t>https://</a:t>
            </a:r>
            <a:r>
              <a:rPr lang="en-US" sz="3200" b="1" dirty="0" err="1">
                <a:effectLst/>
                <a:latin typeface="Times New Roman" panose="02020603050405020304" pitchFamily="18" charset="0"/>
                <a:ea typeface="HelveticaNeueLT Std Lt" charset="0"/>
                <a:cs typeface="Times New Roman" panose="02020603050405020304" pitchFamily="18" charset="0"/>
              </a:rPr>
              <a:t>rb.gy</a:t>
            </a:r>
            <a:r>
              <a:rPr lang="en-US" sz="3200" b="1" dirty="0">
                <a:effectLst/>
                <a:latin typeface="Times New Roman" panose="02020603050405020304" pitchFamily="18" charset="0"/>
                <a:ea typeface="HelveticaNeueLT Std Lt" charset="0"/>
                <a:cs typeface="Times New Roman" panose="02020603050405020304" pitchFamily="18" charset="0"/>
              </a:rPr>
              <a:t>/ocsh3</a:t>
            </a:r>
          </a:p>
        </p:txBody>
      </p:sp>
      <p:sp>
        <p:nvSpPr>
          <p:cNvPr id="18" name="Text Box 2"/>
          <p:cNvSpPr txBox="1">
            <a:spLocks noChangeArrowheads="1"/>
          </p:cNvSpPr>
          <p:nvPr/>
        </p:nvSpPr>
        <p:spPr bwMode="auto">
          <a:xfrm>
            <a:off x="8768897" y="3845283"/>
            <a:ext cx="7350345" cy="16904563"/>
          </a:xfrm>
          <a:prstGeom prst="rect">
            <a:avLst/>
          </a:prstGeom>
          <a:noFill/>
          <a:ln w="9525">
            <a:noFill/>
            <a:miter lim="800000"/>
            <a:headEnd/>
            <a:tailEnd/>
          </a:ln>
        </p:spPr>
        <p:txBody>
          <a:bodyPr rot="0" vert="horz" wrap="square" lIns="0" tIns="0" rIns="0" bIns="0" anchor="t" anchorCtr="0">
            <a:noAutofit/>
          </a:bodyPr>
          <a:lstStyle/>
          <a:p>
            <a:pPr marL="0" marR="0" eaLnBrk="0" fontAlgn="base" hangingPunct="0">
              <a:spcBef>
                <a:spcPts val="0"/>
              </a:spcBef>
              <a:spcAft>
                <a:spcPts val="0"/>
              </a:spcAft>
            </a:pPr>
            <a:r>
              <a:rPr lang="en-US" sz="3200" dirty="0">
                <a:solidFill>
                  <a:srgbClr val="000000"/>
                </a:solidFill>
                <a:effectLst/>
                <a:latin typeface="Times New Roman" panose="02020603050405020304" pitchFamily="18" charset="0"/>
                <a:ea typeface="MS PGothic" charset="-128"/>
                <a:cs typeface="Times New Roman" panose="02020603050405020304" pitchFamily="18" charset="0"/>
              </a:rPr>
              <a:t>Recommended fonts are </a:t>
            </a:r>
            <a:r>
              <a:rPr lang="en-US" sz="3200" b="1" dirty="0">
                <a:solidFill>
                  <a:srgbClr val="000000"/>
                </a:solidFill>
                <a:effectLst/>
                <a:latin typeface="Times New Roman" panose="02020603050405020304" pitchFamily="18" charset="0"/>
                <a:ea typeface="MS PGothic" charset="-128"/>
                <a:cs typeface="Times New Roman" panose="02020603050405020304" pitchFamily="18" charset="0"/>
              </a:rPr>
              <a:t>Arial</a:t>
            </a:r>
            <a:r>
              <a:rPr lang="en-US" sz="3200" dirty="0">
                <a:solidFill>
                  <a:srgbClr val="000000"/>
                </a:solidFill>
                <a:effectLst/>
                <a:latin typeface="Times New Roman" panose="02020603050405020304" pitchFamily="18" charset="0"/>
                <a:ea typeface="MS PGothic" charset="-128"/>
                <a:cs typeface="Times New Roman" panose="02020603050405020304" pitchFamily="18" charset="0"/>
              </a:rPr>
              <a:t> for headlines and accent text and </a:t>
            </a:r>
            <a:r>
              <a:rPr lang="en-US" sz="3200" b="1" dirty="0">
                <a:solidFill>
                  <a:srgbClr val="000000"/>
                </a:solidFill>
                <a:latin typeface="Times New Roman" panose="02020603050405020304" pitchFamily="18" charset="0"/>
                <a:ea typeface="MS PGothic" charset="-128"/>
                <a:cs typeface="Times New Roman" panose="02020603050405020304" pitchFamily="18" charset="0"/>
              </a:rPr>
              <a:t>Times New R</a:t>
            </a:r>
            <a:r>
              <a:rPr lang="en-US" sz="3200" b="1" dirty="0">
                <a:solidFill>
                  <a:srgbClr val="000000"/>
                </a:solidFill>
                <a:effectLst/>
                <a:latin typeface="Times New Roman" panose="02020603050405020304" pitchFamily="18" charset="0"/>
                <a:ea typeface="MS PGothic" charset="-128"/>
                <a:cs typeface="Times New Roman" panose="02020603050405020304" pitchFamily="18" charset="0"/>
              </a:rPr>
              <a:t>oman </a:t>
            </a:r>
            <a:r>
              <a:rPr lang="en-US" sz="3200" dirty="0">
                <a:solidFill>
                  <a:srgbClr val="000000"/>
                </a:solidFill>
                <a:effectLst/>
                <a:latin typeface="Times New Roman" panose="02020603050405020304" pitchFamily="18" charset="0"/>
                <a:ea typeface="MS PGothic" charset="-128"/>
                <a:cs typeface="Times New Roman" panose="02020603050405020304" pitchFamily="18" charset="0"/>
              </a:rPr>
              <a:t>for paragraphs. The serif font, </a:t>
            </a:r>
            <a:r>
              <a:rPr lang="en-US" sz="3200" b="1" dirty="0">
                <a:solidFill>
                  <a:srgbClr val="000000"/>
                </a:solidFill>
                <a:effectLst/>
                <a:latin typeface="Times New Roman" panose="02020603050405020304" pitchFamily="18" charset="0"/>
                <a:ea typeface="MS PGothic" charset="-128"/>
                <a:cs typeface="Times New Roman" panose="02020603050405020304" pitchFamily="18" charset="0"/>
              </a:rPr>
              <a:t>Times New Roman</a:t>
            </a:r>
            <a:r>
              <a:rPr lang="en-US" sz="3200" dirty="0">
                <a:solidFill>
                  <a:srgbClr val="000000"/>
                </a:solidFill>
                <a:effectLst/>
                <a:latin typeface="Times New Roman" panose="02020603050405020304" pitchFamily="18" charset="0"/>
                <a:ea typeface="MS PGothic" charset="-128"/>
                <a:cs typeface="Times New Roman" panose="02020603050405020304" pitchFamily="18" charset="0"/>
              </a:rPr>
              <a:t>, increases readability of large amounts of text.</a:t>
            </a:r>
            <a:endParaRPr lang="en-US" sz="3200" dirty="0">
              <a:effectLst/>
              <a:latin typeface="Times New Roman" panose="02020603050405020304" pitchFamily="18" charset="0"/>
              <a:ea typeface="Times New Roman" charset="0"/>
              <a:cs typeface="Times New Roman" panose="02020603050405020304" pitchFamily="18" charset="0"/>
            </a:endParaRPr>
          </a:p>
          <a:p>
            <a:pPr marL="0" marR="0" eaLnBrk="0" fontAlgn="base" hangingPunct="0">
              <a:spcBef>
                <a:spcPts val="1200"/>
              </a:spcBef>
              <a:spcAft>
                <a:spcPts val="0"/>
              </a:spcAft>
            </a:pPr>
            <a:r>
              <a:rPr lang="en-US" sz="3200" dirty="0">
                <a:solidFill>
                  <a:srgbClr val="000000"/>
                </a:solidFill>
                <a:effectLst/>
                <a:latin typeface="Times New Roman" panose="02020603050405020304" pitchFamily="18" charset="0"/>
                <a:ea typeface="MS PGothic" charset="-128"/>
                <a:cs typeface="Times New Roman" panose="02020603050405020304" pitchFamily="18" charset="0"/>
              </a:rPr>
              <a:t>To create the title of your poster, select the text box tool and click at the top of the poster. Click on the edge of the text box until the dotted margin appears then drag from the corner of text box until it fits from one side of the poster to the other. Type your title text here. Headline font size will be around 72 points. The subhead text box (under the title text box) with its font size around 48 points.</a:t>
            </a:r>
            <a:endParaRPr lang="en-US" sz="3200" dirty="0">
              <a:effectLst/>
              <a:latin typeface="Times New Roman" panose="02020603050405020304" pitchFamily="18" charset="0"/>
              <a:ea typeface="HelveticaNeueLT Std Lt" charset="0"/>
              <a:cs typeface="Times New Roman" panose="02020603050405020304" pitchFamily="18" charset="0"/>
            </a:endParaRPr>
          </a:p>
        </p:txBody>
      </p:sp>
      <p:sp>
        <p:nvSpPr>
          <p:cNvPr id="19" name="Text Box 2"/>
          <p:cNvSpPr txBox="1">
            <a:spLocks noChangeArrowheads="1"/>
          </p:cNvSpPr>
          <p:nvPr/>
        </p:nvSpPr>
        <p:spPr bwMode="auto">
          <a:xfrm>
            <a:off x="738594" y="3845283"/>
            <a:ext cx="7350345" cy="16904563"/>
          </a:xfrm>
          <a:prstGeom prst="rect">
            <a:avLst/>
          </a:prstGeom>
          <a:noFill/>
          <a:ln w="9525">
            <a:noFill/>
            <a:miter lim="800000"/>
            <a:headEnd/>
            <a:tailEnd/>
          </a:ln>
        </p:spPr>
        <p:txBody>
          <a:bodyPr rot="0" vert="horz" wrap="square" lIns="0" tIns="0" rIns="0" bIns="0" anchor="t" anchorCtr="0">
            <a:noAutofit/>
          </a:bodyPr>
          <a:lstStyle/>
          <a:p>
            <a:pPr marL="0" marR="0" algn="l" eaLnBrk="0" hangingPunct="0">
              <a:spcBef>
                <a:spcPts val="0"/>
              </a:spcBef>
              <a:spcAft>
                <a:spcPts val="0"/>
              </a:spcAft>
            </a:pPr>
            <a:r>
              <a:rPr lang="en-US" sz="3200" kern="800" dirty="0">
                <a:solidFill>
                  <a:srgbClr val="000000"/>
                </a:solidFill>
                <a:effectLst/>
                <a:latin typeface="Times New Roman" panose="02020603050405020304" pitchFamily="18" charset="0"/>
                <a:ea typeface="MS PGothic" charset="-128"/>
                <a:cs typeface="Times New Roman" panose="02020603050405020304" pitchFamily="18" charset="0"/>
              </a:rPr>
              <a:t>This </a:t>
            </a:r>
            <a:r>
              <a:rPr lang="en-US" sz="3200" kern="800" dirty="0">
                <a:solidFill>
                  <a:srgbClr val="000000"/>
                </a:solidFill>
                <a:latin typeface="Times New Roman" panose="02020603050405020304" pitchFamily="18" charset="0"/>
                <a:ea typeface="MS PGothic" charset="-128"/>
                <a:cs typeface="Times New Roman" panose="02020603050405020304" pitchFamily="18" charset="0"/>
              </a:rPr>
              <a:t>PowerPoint</a:t>
            </a:r>
            <a:r>
              <a:rPr lang="en-US" sz="3200" kern="800" dirty="0">
                <a:solidFill>
                  <a:srgbClr val="000000"/>
                </a:solidFill>
                <a:effectLst/>
                <a:latin typeface="Times New Roman" panose="02020603050405020304" pitchFamily="18" charset="0"/>
                <a:ea typeface="MS PGothic" charset="-128"/>
                <a:cs typeface="Times New Roman" panose="02020603050405020304" pitchFamily="18" charset="0"/>
              </a:rPr>
              <a:t> template is set up to make it easier to format your poster. </a:t>
            </a:r>
          </a:p>
          <a:p>
            <a:pPr marL="0" marR="0" algn="l" eaLnBrk="0" hangingPunct="0">
              <a:spcBef>
                <a:spcPts val="0"/>
              </a:spcBef>
              <a:spcAft>
                <a:spcPts val="0"/>
              </a:spcAft>
            </a:pPr>
            <a:r>
              <a:rPr lang="en-US" sz="3200" dirty="0">
                <a:solidFill>
                  <a:srgbClr val="000000"/>
                </a:solidFill>
                <a:effectLst/>
                <a:latin typeface="Times New Roman" panose="02020603050405020304" pitchFamily="18" charset="0"/>
                <a:ea typeface="MS PGothic" charset="-128"/>
                <a:cs typeface="Times New Roman" panose="02020603050405020304" pitchFamily="18" charset="0"/>
              </a:rPr>
              <a:t> </a:t>
            </a:r>
            <a:endParaRPr lang="en-US" sz="3200" dirty="0">
              <a:effectLst/>
              <a:latin typeface="Times New Roman" panose="02020603050405020304" pitchFamily="18" charset="0"/>
              <a:ea typeface="Times New Roman" charset="0"/>
              <a:cs typeface="Times New Roman" panose="02020603050405020304" pitchFamily="18" charset="0"/>
            </a:endParaRPr>
          </a:p>
          <a:p>
            <a:pPr marL="0" marR="0" eaLnBrk="0" fontAlgn="base" hangingPunct="0">
              <a:spcBef>
                <a:spcPts val="0"/>
              </a:spcBef>
              <a:spcAft>
                <a:spcPts val="0"/>
              </a:spcAft>
            </a:pPr>
            <a:r>
              <a:rPr lang="en-US" sz="3200" dirty="0">
                <a:solidFill>
                  <a:srgbClr val="000000"/>
                </a:solidFill>
                <a:effectLst/>
                <a:latin typeface="Times New Roman" panose="02020603050405020304" pitchFamily="18" charset="0"/>
                <a:ea typeface="MS PGothic" charset="-128"/>
                <a:cs typeface="Times New Roman" panose="02020603050405020304" pitchFamily="18" charset="0"/>
              </a:rPr>
              <a:t>Final poster size is 36 inches wide by 24 inches tall. </a:t>
            </a:r>
            <a:r>
              <a:rPr lang="en-US" sz="3200" b="1" dirty="0">
                <a:solidFill>
                  <a:srgbClr val="000000"/>
                </a:solidFill>
                <a:effectLst/>
                <a:latin typeface="Times New Roman" panose="02020603050405020304" pitchFamily="18" charset="0"/>
                <a:ea typeface="MS PGothic" charset="-128"/>
                <a:cs typeface="Times New Roman" panose="02020603050405020304" pitchFamily="18" charset="0"/>
              </a:rPr>
              <a:t>Leave a one inch white margin on all sides</a:t>
            </a:r>
            <a:r>
              <a:rPr lang="en-US" sz="3200" dirty="0">
                <a:solidFill>
                  <a:srgbClr val="000000"/>
                </a:solidFill>
                <a:effectLst/>
                <a:latin typeface="Times New Roman" panose="02020603050405020304" pitchFamily="18" charset="0"/>
                <a:ea typeface="MS PGothic" charset="-128"/>
                <a:cs typeface="Times New Roman" panose="02020603050405020304" pitchFamily="18" charset="0"/>
              </a:rPr>
              <a:t> – the printer is not able to print to the edges. This format is set up to allow the one-inch margin.</a:t>
            </a:r>
            <a:endParaRPr lang="en-US" sz="3200" dirty="0">
              <a:effectLst/>
              <a:latin typeface="Times New Roman" panose="02020603050405020304" pitchFamily="18" charset="0"/>
              <a:ea typeface="Times New Roman" charset="0"/>
              <a:cs typeface="Times New Roman" panose="02020603050405020304" pitchFamily="18" charset="0"/>
            </a:endParaRPr>
          </a:p>
          <a:p>
            <a:pPr marL="0" marR="0" eaLnBrk="0" fontAlgn="base" hangingPunct="0">
              <a:spcBef>
                <a:spcPts val="0"/>
              </a:spcBef>
              <a:spcAft>
                <a:spcPts val="0"/>
              </a:spcAft>
            </a:pPr>
            <a:r>
              <a:rPr lang="en-US" sz="3200" dirty="0">
                <a:solidFill>
                  <a:srgbClr val="000000"/>
                </a:solidFill>
                <a:effectLst/>
                <a:latin typeface="Times New Roman" panose="02020603050405020304" pitchFamily="18" charset="0"/>
                <a:ea typeface="MS PGothic" charset="-128"/>
                <a:cs typeface="Times New Roman" panose="02020603050405020304" pitchFamily="18" charset="0"/>
              </a:rPr>
              <a:t> </a:t>
            </a:r>
            <a:endParaRPr lang="en-US" sz="3200" dirty="0">
              <a:effectLst/>
              <a:latin typeface="Times New Roman" panose="02020603050405020304" pitchFamily="18" charset="0"/>
              <a:ea typeface="Times New Roman" charset="0"/>
              <a:cs typeface="Times New Roman" panose="02020603050405020304" pitchFamily="18" charset="0"/>
            </a:endParaRPr>
          </a:p>
          <a:p>
            <a:pPr marL="0" marR="0" eaLnBrk="0" fontAlgn="base" hangingPunct="0">
              <a:spcBef>
                <a:spcPts val="0"/>
              </a:spcBef>
              <a:spcAft>
                <a:spcPts val="0"/>
              </a:spcAft>
            </a:pPr>
            <a:r>
              <a:rPr lang="en-US" sz="3200" dirty="0">
                <a:solidFill>
                  <a:srgbClr val="000000"/>
                </a:solidFill>
                <a:effectLst/>
                <a:latin typeface="Times New Roman" panose="02020603050405020304" pitchFamily="18" charset="0"/>
                <a:ea typeface="MS PGothic" charset="-128"/>
                <a:cs typeface="Times New Roman" panose="02020603050405020304" pitchFamily="18" charset="0"/>
              </a:rPr>
              <a:t>The paper size exceeds that which most desktop printers can accommodate. If you are printing proofs, save the files as pdf and “reduce to fit” or choose to “tile” when you send the file to the printer.</a:t>
            </a:r>
            <a:endParaRPr lang="en-US" sz="3200" dirty="0">
              <a:effectLst/>
              <a:latin typeface="Times New Roman" panose="02020603050405020304" pitchFamily="18" charset="0"/>
              <a:ea typeface="Times New Roman" charset="0"/>
              <a:cs typeface="Times New Roman" panose="02020603050405020304" pitchFamily="18" charset="0"/>
            </a:endParaRPr>
          </a:p>
          <a:p>
            <a:pPr marL="0" marR="0" eaLnBrk="0" fontAlgn="base" hangingPunct="0">
              <a:spcBef>
                <a:spcPts val="0"/>
              </a:spcBef>
              <a:spcAft>
                <a:spcPts val="0"/>
              </a:spcAft>
            </a:pPr>
            <a:r>
              <a:rPr lang="en-US" sz="3200" dirty="0">
                <a:solidFill>
                  <a:srgbClr val="000000"/>
                </a:solidFill>
                <a:effectLst/>
                <a:latin typeface="Times New Roman" panose="02020603050405020304" pitchFamily="18" charset="0"/>
                <a:ea typeface="MS PGothic" charset="-128"/>
                <a:cs typeface="Times New Roman" panose="02020603050405020304" pitchFamily="18" charset="0"/>
              </a:rPr>
              <a:t> </a:t>
            </a:r>
            <a:endParaRPr lang="en-US" sz="3200" dirty="0">
              <a:effectLst/>
              <a:latin typeface="Times New Roman" panose="02020603050405020304" pitchFamily="18" charset="0"/>
              <a:ea typeface="Times New Roman" charset="0"/>
              <a:cs typeface="Times New Roman" panose="02020603050405020304" pitchFamily="18" charset="0"/>
            </a:endParaRPr>
          </a:p>
          <a:p>
            <a:pPr marL="0" marR="0" eaLnBrk="0" fontAlgn="base" hangingPunct="0">
              <a:spcBef>
                <a:spcPts val="0"/>
              </a:spcBef>
              <a:spcAft>
                <a:spcPts val="0"/>
              </a:spcAft>
            </a:pPr>
            <a:r>
              <a:rPr lang="en-US" sz="3200" dirty="0">
                <a:solidFill>
                  <a:srgbClr val="000000"/>
                </a:solidFill>
                <a:effectLst/>
                <a:latin typeface="Times New Roman" panose="02020603050405020304" pitchFamily="18" charset="0"/>
                <a:ea typeface="MS PGothic" charset="-128"/>
                <a:cs typeface="Times New Roman" panose="02020603050405020304" pitchFamily="18" charset="0"/>
              </a:rPr>
              <a:t>It is suggested that you adopt this 4-column format for your poster presentation, but it is not required. The format allows you flexibility – you can span two or three or even four columns with photos and graphics. When you are presenting your text, following a flow from the top left to the bottom right will help your audience interpret your presentation. </a:t>
            </a:r>
            <a:endParaRPr lang="en-US" sz="3200" dirty="0">
              <a:effectLst/>
              <a:latin typeface="Times New Roman" panose="02020603050405020304" pitchFamily="18" charset="0"/>
              <a:ea typeface="Times New Roman" charset="0"/>
              <a:cs typeface="Times New Roman" panose="02020603050405020304" pitchFamily="18" charset="0"/>
            </a:endParaRPr>
          </a:p>
          <a:p>
            <a:pPr marL="0" marR="0" eaLnBrk="0" fontAlgn="base" hangingPunct="0">
              <a:spcBef>
                <a:spcPts val="0"/>
              </a:spcBef>
              <a:spcAft>
                <a:spcPts val="0"/>
              </a:spcAft>
            </a:pPr>
            <a:r>
              <a:rPr lang="en-US" sz="3200" dirty="0">
                <a:solidFill>
                  <a:srgbClr val="000000"/>
                </a:solidFill>
                <a:effectLst/>
                <a:latin typeface="Times New Roman" panose="02020603050405020304" pitchFamily="18" charset="0"/>
                <a:ea typeface="MS PGothic" charset="-128"/>
                <a:cs typeface="Times New Roman" panose="02020603050405020304" pitchFamily="18" charset="0"/>
              </a:rPr>
              <a:t> </a:t>
            </a:r>
            <a:endParaRPr lang="en-US" sz="3200" dirty="0">
              <a:effectLst/>
              <a:latin typeface="Times New Roman" panose="02020603050405020304" pitchFamily="18" charset="0"/>
              <a:ea typeface="Times New Roman" charset="0"/>
              <a:cs typeface="Times New Roman" panose="02020603050405020304" pitchFamily="18" charset="0"/>
            </a:endParaRPr>
          </a:p>
          <a:p>
            <a:pPr marL="0" marR="0">
              <a:spcBef>
                <a:spcPts val="0"/>
              </a:spcBef>
              <a:spcAft>
                <a:spcPts val="400"/>
              </a:spcAft>
            </a:pPr>
            <a:r>
              <a:rPr lang="en-US" sz="2100" dirty="0">
                <a:solidFill>
                  <a:srgbClr val="000000"/>
                </a:solidFill>
                <a:effectLst/>
                <a:latin typeface="Times New Roman" panose="02020603050405020304" pitchFamily="18" charset="0"/>
                <a:ea typeface="HelveticaNeueLT Std Lt" charset="0"/>
                <a:cs typeface="Times New Roman" panose="02020603050405020304" pitchFamily="18" charset="0"/>
              </a:rPr>
              <a:t> </a:t>
            </a:r>
            <a:endParaRPr lang="en-US" sz="2100" dirty="0">
              <a:effectLst/>
              <a:latin typeface="Times New Roman" panose="02020603050405020304" pitchFamily="18" charset="0"/>
              <a:ea typeface="HelveticaNeueLT Std Lt" charset="0"/>
              <a:cs typeface="Times New Roman" panose="02020603050405020304" pitchFamily="18" charset="0"/>
            </a:endParaRPr>
          </a:p>
        </p:txBody>
      </p:sp>
      <p:pic>
        <p:nvPicPr>
          <p:cNvPr id="14" name="Picture 13">
            <a:extLst>
              <a:ext uri="{FF2B5EF4-FFF2-40B4-BE49-F238E27FC236}">
                <a16:creationId xmlns:a16="http://schemas.microsoft.com/office/drawing/2014/main" id="{5A6445DF-607B-0F44-869F-C1AD45316948}"/>
              </a:ext>
            </a:extLst>
          </p:cNvPr>
          <p:cNvPicPr>
            <a:picLocks noChangeAspect="1"/>
          </p:cNvPicPr>
          <p:nvPr/>
        </p:nvPicPr>
        <p:blipFill>
          <a:blip r:embed="rId3"/>
          <a:srcRect/>
          <a:stretch/>
        </p:blipFill>
        <p:spPr>
          <a:xfrm>
            <a:off x="919447" y="315145"/>
            <a:ext cx="2294365" cy="2570109"/>
          </a:xfrm>
          <a:prstGeom prst="rect">
            <a:avLst/>
          </a:prstGeom>
        </p:spPr>
      </p:pic>
      <p:pic>
        <p:nvPicPr>
          <p:cNvPr id="15" name="Picture 14">
            <a:extLst>
              <a:ext uri="{FF2B5EF4-FFF2-40B4-BE49-F238E27FC236}">
                <a16:creationId xmlns:a16="http://schemas.microsoft.com/office/drawing/2014/main" id="{3E00E0B9-4FEE-1340-A3E8-DDB67B87A0DB}"/>
              </a:ext>
            </a:extLst>
          </p:cNvPr>
          <p:cNvPicPr>
            <a:picLocks noChangeAspect="1"/>
          </p:cNvPicPr>
          <p:nvPr/>
        </p:nvPicPr>
        <p:blipFill>
          <a:blip r:embed="rId4"/>
          <a:srcRect/>
          <a:stretch/>
        </p:blipFill>
        <p:spPr>
          <a:xfrm>
            <a:off x="24755362" y="9358060"/>
            <a:ext cx="7424444" cy="1143000"/>
          </a:xfrm>
          <a:prstGeom prst="rect">
            <a:avLst/>
          </a:prstGeom>
        </p:spPr>
      </p:pic>
      <p:pic>
        <p:nvPicPr>
          <p:cNvPr id="2" name="Picture 1">
            <a:extLst>
              <a:ext uri="{FF2B5EF4-FFF2-40B4-BE49-F238E27FC236}">
                <a16:creationId xmlns:a16="http://schemas.microsoft.com/office/drawing/2014/main" id="{13B2F9D6-8653-A0DC-970D-24EA8D6F30FC}"/>
              </a:ext>
            </a:extLst>
          </p:cNvPr>
          <p:cNvPicPr>
            <a:picLocks noChangeAspect="1"/>
          </p:cNvPicPr>
          <p:nvPr/>
        </p:nvPicPr>
        <p:blipFill>
          <a:blip r:embed="rId3"/>
          <a:srcRect/>
          <a:stretch/>
        </p:blipFill>
        <p:spPr>
          <a:xfrm>
            <a:off x="24829502" y="11145943"/>
            <a:ext cx="2294365" cy="2570109"/>
          </a:xfrm>
          <a:prstGeom prst="rect">
            <a:avLst/>
          </a:prstGeom>
        </p:spPr>
      </p:pic>
    </p:spTree>
    <p:extLst>
      <p:ext uri="{BB962C8B-B14F-4D97-AF65-F5344CB8AC3E}">
        <p14:creationId xmlns:p14="http://schemas.microsoft.com/office/powerpoint/2010/main" val="54185302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202</TotalTime>
  <Words>474</Words>
  <Application>Microsoft Macintosh PowerPoint</Application>
  <PresentationFormat>Custom</PresentationFormat>
  <Paragraphs>23</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Arial Black</vt:lpstr>
      <vt:lpstr>Calibri</vt:lpstr>
      <vt:lpstr>Calibri Light</vt:lpstr>
      <vt:lpstr>Times New Roman</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Laurie Herring</dc:creator>
  <cp:lastModifiedBy>Laurie Herring</cp:lastModifiedBy>
  <cp:revision>13</cp:revision>
  <dcterms:created xsi:type="dcterms:W3CDTF">2017-10-10T11:56:34Z</dcterms:created>
  <dcterms:modified xsi:type="dcterms:W3CDTF">2023-08-21T13:00:23Z</dcterms:modified>
</cp:coreProperties>
</file>