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BFBFBF"/>
    <a:srgbClr val="004B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24" d="100"/>
          <a:sy n="24" d="100"/>
        </p:scale>
        <p:origin x="2024"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Herring" userId="19be7884-2466-4947-973a-dfdea68f4452" providerId="ADAL" clId="{D74A00A2-A27C-714C-A79F-E55E1DEFA535}"/>
    <pc:docChg chg="custSel modSld">
      <pc:chgData name="Laurie Herring" userId="19be7884-2466-4947-973a-dfdea68f4452" providerId="ADAL" clId="{D74A00A2-A27C-714C-A79F-E55E1DEFA535}" dt="2023-08-28T19:06:21.747" v="1" actId="1076"/>
      <pc:docMkLst>
        <pc:docMk/>
      </pc:docMkLst>
      <pc:sldChg chg="delSp modSp mod">
        <pc:chgData name="Laurie Herring" userId="19be7884-2466-4947-973a-dfdea68f4452" providerId="ADAL" clId="{D74A00A2-A27C-714C-A79F-E55E1DEFA535}" dt="2023-08-28T19:06:21.747" v="1" actId="1076"/>
        <pc:sldMkLst>
          <pc:docMk/>
          <pc:sldMk cId="541853025" sldId="256"/>
        </pc:sldMkLst>
        <pc:picChg chg="mod">
          <ac:chgData name="Laurie Herring" userId="19be7884-2466-4947-973a-dfdea68f4452" providerId="ADAL" clId="{D74A00A2-A27C-714C-A79F-E55E1DEFA535}" dt="2023-08-28T19:06:21.747" v="1" actId="1076"/>
          <ac:picMkLst>
            <pc:docMk/>
            <pc:sldMk cId="541853025" sldId="256"/>
            <ac:picMk id="14" creationId="{5A6445DF-607B-0F44-869F-C1AD45316948}"/>
          </ac:picMkLst>
        </pc:picChg>
        <pc:picChg chg="del">
          <ac:chgData name="Laurie Herring" userId="19be7884-2466-4947-973a-dfdea68f4452" providerId="ADAL" clId="{D74A00A2-A27C-714C-A79F-E55E1DEFA535}" dt="2023-08-28T19:06:16.688" v="0" actId="478"/>
          <ac:picMkLst>
            <pc:docMk/>
            <pc:sldMk cId="541853025" sldId="256"/>
            <ac:picMk id="2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6378FD-EE51-CD42-B09E-B3023B8868F0}" type="datetimeFigureOut">
              <a:rPr lang="en-US" smtClean="0"/>
              <a:t>8/28/23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4617CA-60CD-7D46-B538-A0788B08D880}" type="slidenum">
              <a:rPr lang="en-US" smtClean="0"/>
              <a:t>‹#›</a:t>
            </a:fld>
            <a:endParaRPr lang="en-US"/>
          </a:p>
        </p:txBody>
      </p:sp>
    </p:spTree>
    <p:extLst>
      <p:ext uri="{BB962C8B-B14F-4D97-AF65-F5344CB8AC3E}">
        <p14:creationId xmlns:p14="http://schemas.microsoft.com/office/powerpoint/2010/main" val="1512122034"/>
      </p:ext>
    </p:extLst>
  </p:cSld>
  <p:clrMap bg1="lt1" tx1="dk1" bg2="lt2" tx2="dk2" accent1="accent1" accent2="accent2" accent3="accent3" accent4="accent4" accent5="accent5" accent6="accent6" hlink="hlink" folHlink="folHlink"/>
  <p:notesStyle>
    <a:lvl1pPr marL="0" algn="l" defTabSz="1280160" rtl="0" eaLnBrk="1" latinLnBrk="0" hangingPunct="1">
      <a:defRPr sz="1680" kern="1200">
        <a:solidFill>
          <a:schemeClr val="tx1"/>
        </a:solidFill>
        <a:latin typeface="+mn-lt"/>
        <a:ea typeface="+mn-ea"/>
        <a:cs typeface="+mn-cs"/>
      </a:defRPr>
    </a:lvl1pPr>
    <a:lvl2pPr marL="640080" algn="l" defTabSz="1280160" rtl="0" eaLnBrk="1" latinLnBrk="0" hangingPunct="1">
      <a:defRPr sz="1680" kern="1200">
        <a:solidFill>
          <a:schemeClr val="tx1"/>
        </a:solidFill>
        <a:latin typeface="+mn-lt"/>
        <a:ea typeface="+mn-ea"/>
        <a:cs typeface="+mn-cs"/>
      </a:defRPr>
    </a:lvl2pPr>
    <a:lvl3pPr marL="1280160" algn="l" defTabSz="1280160" rtl="0" eaLnBrk="1" latinLnBrk="0" hangingPunct="1">
      <a:defRPr sz="1680" kern="1200">
        <a:solidFill>
          <a:schemeClr val="tx1"/>
        </a:solidFill>
        <a:latin typeface="+mn-lt"/>
        <a:ea typeface="+mn-ea"/>
        <a:cs typeface="+mn-cs"/>
      </a:defRPr>
    </a:lvl3pPr>
    <a:lvl4pPr marL="1920240" algn="l" defTabSz="1280160" rtl="0" eaLnBrk="1" latinLnBrk="0" hangingPunct="1">
      <a:defRPr sz="1680" kern="1200">
        <a:solidFill>
          <a:schemeClr val="tx1"/>
        </a:solidFill>
        <a:latin typeface="+mn-lt"/>
        <a:ea typeface="+mn-ea"/>
        <a:cs typeface="+mn-cs"/>
      </a:defRPr>
    </a:lvl4pPr>
    <a:lvl5pPr marL="2560320" algn="l" defTabSz="1280160" rtl="0" eaLnBrk="1" latinLnBrk="0" hangingPunct="1">
      <a:defRPr sz="1680" kern="1200">
        <a:solidFill>
          <a:schemeClr val="tx1"/>
        </a:solidFill>
        <a:latin typeface="+mn-lt"/>
        <a:ea typeface="+mn-ea"/>
        <a:cs typeface="+mn-cs"/>
      </a:defRPr>
    </a:lvl5pPr>
    <a:lvl6pPr marL="3200400" algn="l" defTabSz="1280160" rtl="0" eaLnBrk="1" latinLnBrk="0" hangingPunct="1">
      <a:defRPr sz="1680" kern="1200">
        <a:solidFill>
          <a:schemeClr val="tx1"/>
        </a:solidFill>
        <a:latin typeface="+mn-lt"/>
        <a:ea typeface="+mn-ea"/>
        <a:cs typeface="+mn-cs"/>
      </a:defRPr>
    </a:lvl6pPr>
    <a:lvl7pPr marL="3840480" algn="l" defTabSz="1280160" rtl="0" eaLnBrk="1" latinLnBrk="0" hangingPunct="1">
      <a:defRPr sz="1680" kern="1200">
        <a:solidFill>
          <a:schemeClr val="tx1"/>
        </a:solidFill>
        <a:latin typeface="+mn-lt"/>
        <a:ea typeface="+mn-ea"/>
        <a:cs typeface="+mn-cs"/>
      </a:defRPr>
    </a:lvl7pPr>
    <a:lvl8pPr marL="4480560" algn="l" defTabSz="1280160" rtl="0" eaLnBrk="1" latinLnBrk="0" hangingPunct="1">
      <a:defRPr sz="1680" kern="1200">
        <a:solidFill>
          <a:schemeClr val="tx1"/>
        </a:solidFill>
        <a:latin typeface="+mn-lt"/>
        <a:ea typeface="+mn-ea"/>
        <a:cs typeface="+mn-cs"/>
      </a:defRPr>
    </a:lvl8pPr>
    <a:lvl9pPr marL="5120640" algn="l" defTabSz="1280160" rtl="0" eaLnBrk="1" latinLnBrk="0" hangingPunct="1">
      <a:defRPr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4617CA-60CD-7D46-B538-A0788B08D880}" type="slidenum">
              <a:rPr lang="en-US" smtClean="0"/>
              <a:t>1</a:t>
            </a:fld>
            <a:endParaRPr lang="en-US"/>
          </a:p>
        </p:txBody>
      </p:sp>
    </p:spTree>
    <p:extLst>
      <p:ext uri="{BB962C8B-B14F-4D97-AF65-F5344CB8AC3E}">
        <p14:creationId xmlns:p14="http://schemas.microsoft.com/office/powerpoint/2010/main" val="4237152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66485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3071147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255379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1972770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059443-545A-1142-A523-3F0B6627D700}"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979896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059443-545A-1142-A523-3F0B6627D700}"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3862328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059443-545A-1142-A523-3F0B6627D700}" type="datetimeFigureOut">
              <a:rPr lang="en-US" smtClean="0"/>
              <a:t>8/28/23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236154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059443-545A-1142-A523-3F0B6627D700}" type="datetimeFigureOut">
              <a:rPr lang="en-US" smtClean="0"/>
              <a:t>8/28/23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3158470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059443-545A-1142-A523-3F0B6627D700}" type="datetimeFigureOut">
              <a:rPr lang="en-US" smtClean="0"/>
              <a:t>8/28/23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3642832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059443-545A-1142-A523-3F0B6627D700}"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274543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059443-545A-1142-A523-3F0B6627D700}"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extLst>
      <p:ext uri="{BB962C8B-B14F-4D97-AF65-F5344CB8AC3E}">
        <p14:creationId xmlns:p14="http://schemas.microsoft.com/office/powerpoint/2010/main" val="2329167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0059443-545A-1142-A523-3F0B6627D700}" type="datetimeFigureOut">
              <a:rPr lang="en-US" smtClean="0"/>
              <a:t>8/28/23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A376CC0D-2FB1-C147-B69F-5034E797EAB7}" type="slidenum">
              <a:rPr lang="en-US" smtClean="0"/>
              <a:t>‹#›</a:t>
            </a:fld>
            <a:endParaRPr lang="en-US"/>
          </a:p>
        </p:txBody>
      </p:sp>
    </p:spTree>
    <p:extLst>
      <p:ext uri="{BB962C8B-B14F-4D97-AF65-F5344CB8AC3E}">
        <p14:creationId xmlns:p14="http://schemas.microsoft.com/office/powerpoint/2010/main" val="33593538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43891200" cy="609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9677" dirty="0">
              <a:solidFill>
                <a:srgbClr val="BFBFBF"/>
              </a:solidFill>
            </a:endParaRPr>
          </a:p>
        </p:txBody>
      </p:sp>
      <p:sp>
        <p:nvSpPr>
          <p:cNvPr id="7" name="Text Box 2"/>
          <p:cNvSpPr txBox="1">
            <a:spLocks noChangeArrowheads="1"/>
          </p:cNvSpPr>
          <p:nvPr/>
        </p:nvSpPr>
        <p:spPr bwMode="auto">
          <a:xfrm>
            <a:off x="7530353" y="1028066"/>
            <a:ext cx="29728345" cy="3020197"/>
          </a:xfrm>
          <a:prstGeom prst="rect">
            <a:avLst/>
          </a:prstGeom>
          <a:noFill/>
          <a:ln w="9525">
            <a:noFill/>
            <a:miter lim="800000"/>
            <a:headEnd/>
            <a:tailEnd/>
          </a:ln>
        </p:spPr>
        <p:txBody>
          <a:bodyPr rot="0" vert="horz" wrap="square" lIns="121920" tIns="60960" rIns="121920" bIns="60960" anchor="t" anchorCtr="0">
            <a:noAutofit/>
          </a:bodyPr>
          <a:lstStyle/>
          <a:p>
            <a:pPr algn="ctr"/>
            <a:r>
              <a:rPr lang="en-US" sz="9600" dirty="0">
                <a:solidFill>
                  <a:srgbClr val="0D0D0D"/>
                </a:solidFill>
                <a:latin typeface="Arial" charset="0"/>
                <a:ea typeface="HelveticaNeueLT Std Lt" charset="0"/>
              </a:rPr>
              <a:t>Headline is 72 point Arial medium flush left</a:t>
            </a:r>
          </a:p>
        </p:txBody>
      </p:sp>
      <p:sp>
        <p:nvSpPr>
          <p:cNvPr id="8" name="Text Box 2"/>
          <p:cNvSpPr txBox="1">
            <a:spLocks noChangeArrowheads="1"/>
          </p:cNvSpPr>
          <p:nvPr/>
        </p:nvSpPr>
        <p:spPr bwMode="auto">
          <a:xfrm>
            <a:off x="38243435" y="1357949"/>
            <a:ext cx="4663028" cy="4924425"/>
          </a:xfrm>
          <a:prstGeom prst="rect">
            <a:avLst/>
          </a:prstGeom>
          <a:noFill/>
          <a:ln w="9525">
            <a:noFill/>
            <a:miter lim="800000"/>
            <a:headEnd/>
            <a:tailEnd/>
          </a:ln>
        </p:spPr>
        <p:txBody>
          <a:bodyPr rot="0" vert="horz" wrap="square" lIns="0" tIns="0" rIns="0" bIns="0" anchor="t" anchorCtr="0">
            <a:spAutoFit/>
          </a:bodyPr>
          <a:lstStyle/>
          <a:p>
            <a:r>
              <a:rPr lang="en-US" sz="3200" dirty="0">
                <a:latin typeface="Arial" panose="020B0604020202020204" pitchFamily="34" charset="0"/>
                <a:ea typeface="HelveticaNeueLT Std Lt" charset="0"/>
                <a:cs typeface="Arial" panose="020B0604020202020204" pitchFamily="34" charset="0"/>
              </a:rPr>
              <a:t>Sponsor’s logo and/or name should appear here on the upper right about 5/8” tall. If there is not sponsor, leave this space blank.</a:t>
            </a:r>
          </a:p>
          <a:p>
            <a:endParaRPr lang="en-US" sz="3200" dirty="0">
              <a:latin typeface="Arial" panose="020B0604020202020204" pitchFamily="34" charset="0"/>
              <a:ea typeface="HelveticaNeueLT Std Lt" charset="0"/>
              <a:cs typeface="Arial" panose="020B0604020202020204" pitchFamily="34" charset="0"/>
            </a:endParaRPr>
          </a:p>
          <a:p>
            <a:endParaRPr lang="en-US" sz="3200" dirty="0">
              <a:latin typeface="Arial" panose="020B0604020202020204" pitchFamily="34" charset="0"/>
              <a:ea typeface="HelveticaNeueLT Std Lt" charset="0"/>
              <a:cs typeface="Arial" panose="020B0604020202020204" pitchFamily="34" charset="0"/>
            </a:endParaRPr>
          </a:p>
          <a:p>
            <a:endParaRPr lang="en-US" sz="3200" dirty="0">
              <a:latin typeface="Arial" panose="020B0604020202020204" pitchFamily="34" charset="0"/>
              <a:ea typeface="HelveticaNeueLT Std Lt" charset="0"/>
              <a:cs typeface="Arial" panose="020B0604020202020204" pitchFamily="34" charset="0"/>
            </a:endParaRPr>
          </a:p>
          <a:p>
            <a:endParaRPr lang="en-US" sz="3200" dirty="0">
              <a:latin typeface="Arial" panose="020B0604020202020204" pitchFamily="34" charset="0"/>
              <a:ea typeface="HelveticaNeueLT Std Lt" charset="0"/>
              <a:cs typeface="Arial" panose="020B0604020202020204" pitchFamily="34" charset="0"/>
            </a:endParaRPr>
          </a:p>
        </p:txBody>
      </p:sp>
      <p:sp>
        <p:nvSpPr>
          <p:cNvPr id="9" name="Rectangle 8"/>
          <p:cNvSpPr/>
          <p:nvPr/>
        </p:nvSpPr>
        <p:spPr>
          <a:xfrm>
            <a:off x="7530352" y="3638657"/>
            <a:ext cx="29728345" cy="1416542"/>
          </a:xfrm>
          <a:prstGeom prst="rect">
            <a:avLst/>
          </a:prstGeom>
        </p:spPr>
        <p:txBody>
          <a:bodyPr wrap="square">
            <a:spAutoFit/>
          </a:bodyPr>
          <a:lstStyle/>
          <a:p>
            <a:pPr algn="ctr">
              <a:lnSpc>
                <a:spcPct val="150000"/>
              </a:lnSpc>
              <a:spcAft>
                <a:spcPts val="800"/>
              </a:spcAft>
            </a:pPr>
            <a:r>
              <a:rPr lang="en-US" sz="6400" dirty="0">
                <a:solidFill>
                  <a:srgbClr val="0D0D0D"/>
                </a:solidFill>
                <a:latin typeface="Arial Black" charset="0"/>
                <a:ea typeface="HelveticaNeueLT Std Lt" charset="0"/>
                <a:cs typeface="Arial" charset="0"/>
              </a:rPr>
              <a:t>Subhead in 48 point Arial medium or black.</a:t>
            </a:r>
          </a:p>
        </p:txBody>
      </p:sp>
      <p:sp>
        <p:nvSpPr>
          <p:cNvPr id="13" name="Text Box 2"/>
          <p:cNvSpPr txBox="1">
            <a:spLocks noChangeArrowheads="1"/>
          </p:cNvSpPr>
          <p:nvPr/>
        </p:nvSpPr>
        <p:spPr bwMode="auto">
          <a:xfrm>
            <a:off x="33106003" y="6955845"/>
            <a:ext cx="9800460" cy="24449824"/>
          </a:xfrm>
          <a:prstGeom prst="rect">
            <a:avLst/>
          </a:prstGeom>
          <a:noFill/>
          <a:ln w="9525">
            <a:noFill/>
            <a:miter lim="800000"/>
            <a:headEnd/>
            <a:tailEnd/>
          </a:ln>
        </p:spPr>
        <p:txBody>
          <a:bodyPr rot="0" vert="horz" wrap="square" lIns="0" tIns="0" rIns="0" bIns="0" anchor="t" anchorCtr="0">
            <a:noAutofit/>
          </a:bodyPr>
          <a:lstStyle/>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It takes an average of </a:t>
            </a:r>
            <a:r>
              <a:rPr lang="en-US" sz="3200" dirty="0">
                <a:solidFill>
                  <a:srgbClr val="000000"/>
                </a:solidFill>
                <a:latin typeface="Times New Roman" panose="02020603050405020304" pitchFamily="18" charset="0"/>
                <a:ea typeface="MS PGothic" charset="-128"/>
                <a:cs typeface="Times New Roman" panose="02020603050405020304" pitchFamily="18" charset="0"/>
              </a:rPr>
              <a:t>3-5</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minutes to print most 24”x 36” posters. If you have used 100% ink coverage, and/or a lot of images, it will take longer to spool and print. We recommend a white background, with no edge-to-edge background images</a:t>
            </a:r>
            <a:r>
              <a:rPr lang="en-US" sz="3200" dirty="0">
                <a:solidFill>
                  <a:srgbClr val="000000"/>
                </a:solidFill>
                <a:latin typeface="Times New Roman" panose="02020603050405020304" pitchFamily="18" charset="0"/>
                <a:ea typeface="MS PGothic" charset="-128"/>
                <a:cs typeface="Times New Roman" panose="02020603050405020304" pitchFamily="18" charset="0"/>
              </a:rPr>
              <a:t> or saturated color.</a:t>
            </a:r>
            <a:endParaRPr lang="en-US" sz="3200"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endParaRPr lang="en-US" sz="3200" dirty="0">
              <a:solidFill>
                <a:srgbClr val="000000"/>
              </a:solidFill>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r>
              <a:rPr lang="en-US" sz="3200" b="1" dirty="0">
                <a:effectLst/>
                <a:latin typeface="Times New Roman" panose="02020603050405020304" pitchFamily="18" charset="0"/>
                <a:ea typeface="MS PGothic" charset="-128"/>
                <a:cs typeface="Times New Roman" panose="02020603050405020304" pitchFamily="18" charset="0"/>
              </a:rPr>
              <a:t>Use one of the two official college logos below:</a:t>
            </a:r>
            <a:endParaRPr lang="en-US" sz="3200" b="1" dirty="0">
              <a:effectLst/>
              <a:latin typeface="Times New Roman" panose="02020603050405020304" pitchFamily="18" charset="0"/>
              <a:ea typeface="Times New Roman" charset="0"/>
              <a:cs typeface="Times New Roman" panose="02020603050405020304" pitchFamily="18" charset="0"/>
            </a:endParaRPr>
          </a:p>
        </p:txBody>
      </p:sp>
      <p:sp>
        <p:nvSpPr>
          <p:cNvPr id="17" name="Text Box 2"/>
          <p:cNvSpPr txBox="1">
            <a:spLocks noChangeArrowheads="1"/>
          </p:cNvSpPr>
          <p:nvPr/>
        </p:nvSpPr>
        <p:spPr bwMode="auto">
          <a:xfrm>
            <a:off x="22398934" y="6955845"/>
            <a:ext cx="9800460" cy="24779708"/>
          </a:xfrm>
          <a:prstGeom prst="rect">
            <a:avLst/>
          </a:prstGeom>
          <a:noFill/>
          <a:ln w="9525">
            <a:noFill/>
            <a:miter lim="800000"/>
            <a:headEnd/>
            <a:tailEnd/>
          </a:ln>
        </p:spPr>
        <p:txBody>
          <a:bodyPr rot="0" vert="horz" wrap="square" lIns="0" tIns="0" rIns="0" bIns="0" anchor="t" anchorCtr="0">
            <a:noAutofit/>
          </a:bodyPr>
          <a:lstStyle/>
          <a:p>
            <a:pPr eaLnBrk="0" fontAlgn="base" hangingPunct="0"/>
            <a:r>
              <a:rPr lang="en-US" sz="3200" b="1" dirty="0">
                <a:solidFill>
                  <a:srgbClr val="000000"/>
                </a:solidFill>
                <a:latin typeface="Times New Roman" panose="02020603050405020304" pitchFamily="18" charset="0"/>
                <a:ea typeface="MS PGothic" charset="-128"/>
                <a:cs typeface="Times New Roman" panose="02020603050405020304" pitchFamily="18" charset="0"/>
              </a:rPr>
              <a:t>Marketing &amp; Communications Print Hours are:</a:t>
            </a:r>
          </a:p>
          <a:p>
            <a:pPr eaLnBrk="0" fontAlgn="base" hangingPunct="0"/>
            <a:r>
              <a:rPr lang="en-US" sz="3200" b="1" dirty="0">
                <a:solidFill>
                  <a:srgbClr val="000000"/>
                </a:solidFill>
                <a:latin typeface="Times New Roman" panose="02020603050405020304" pitchFamily="18" charset="0"/>
                <a:ea typeface="MS PGothic" charset="-128"/>
                <a:cs typeface="Times New Roman" panose="02020603050405020304" pitchFamily="18" charset="0"/>
              </a:rPr>
              <a:t>Tuesday-Thursday: 9am-4pm</a:t>
            </a:r>
            <a:endParaRPr lang="en-US" sz="3200" b="1"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endParaRPr lang="en-US" sz="3200" b="1"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Save your PowerPoint poster file as a PDF </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and use the online submission form. We can no longer allow users to bring files to us on USB flash drives due to the prevalence of malicious software. Use the online submission form: </a:t>
            </a:r>
            <a:r>
              <a:rPr lang="en-US" sz="3200" b="1" dirty="0">
                <a:effectLst/>
                <a:latin typeface="Times New Roman" panose="02020603050405020304" pitchFamily="18" charset="0"/>
                <a:ea typeface="HelveticaNeueLT Std Lt" charset="0"/>
                <a:cs typeface="Times New Roman" panose="02020603050405020304" pitchFamily="18" charset="0"/>
              </a:rPr>
              <a:t>https://</a:t>
            </a:r>
            <a:r>
              <a:rPr lang="en-US" sz="3200" b="1" dirty="0" err="1">
                <a:effectLst/>
                <a:latin typeface="Times New Roman" panose="02020603050405020304" pitchFamily="18" charset="0"/>
                <a:ea typeface="HelveticaNeueLT Std Lt" charset="0"/>
                <a:cs typeface="Times New Roman" panose="02020603050405020304" pitchFamily="18" charset="0"/>
              </a:rPr>
              <a:t>rb.gy</a:t>
            </a:r>
            <a:r>
              <a:rPr lang="en-US" sz="3200" b="1" dirty="0">
                <a:effectLst/>
                <a:latin typeface="Times New Roman" panose="02020603050405020304" pitchFamily="18" charset="0"/>
                <a:ea typeface="HelveticaNeueLT Std Lt" charset="0"/>
                <a:cs typeface="Times New Roman" panose="02020603050405020304" pitchFamily="18" charset="0"/>
              </a:rPr>
              <a:t>/ocsh3</a:t>
            </a:r>
          </a:p>
        </p:txBody>
      </p:sp>
      <p:sp>
        <p:nvSpPr>
          <p:cNvPr id="18" name="Text Box 2"/>
          <p:cNvSpPr txBox="1">
            <a:spLocks noChangeArrowheads="1"/>
          </p:cNvSpPr>
          <p:nvPr/>
        </p:nvSpPr>
        <p:spPr bwMode="auto">
          <a:xfrm>
            <a:off x="11691863" y="6955845"/>
            <a:ext cx="9800460" cy="24779708"/>
          </a:xfrm>
          <a:prstGeom prst="rect">
            <a:avLst/>
          </a:prstGeom>
          <a:noFill/>
          <a:ln w="9525">
            <a:noFill/>
            <a:miter lim="800000"/>
            <a:headEnd/>
            <a:tailEnd/>
          </a:ln>
        </p:spPr>
        <p:txBody>
          <a:bodyPr rot="0" vert="horz" wrap="square" lIns="0" tIns="0" rIns="0" bIns="0" anchor="t" anchorCtr="0">
            <a:noAutofit/>
          </a:bodyPr>
          <a:lstStyle/>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Recommended fonts are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Arial</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for headlines and accent text and </a:t>
            </a:r>
            <a:r>
              <a:rPr lang="en-US" sz="3200" b="1" dirty="0">
                <a:solidFill>
                  <a:srgbClr val="000000"/>
                </a:solidFill>
                <a:latin typeface="Times New Roman" panose="02020603050405020304" pitchFamily="18" charset="0"/>
                <a:ea typeface="MS PGothic" charset="-128"/>
                <a:cs typeface="Times New Roman" panose="02020603050405020304" pitchFamily="18" charset="0"/>
              </a:rPr>
              <a:t>Times New R</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oman </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for paragraphs. The serif font,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Times New Roman</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increases readability of large amounts of text.</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120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To create the title of your poster, select the text box tool and click at the top of the poster. Click on the edge of the text box until the dotted margin appears then drag from the corner of text box until it fits from one side of the poster to the other. Type your title text here. Headline font size will be around 72 points. The subhead text box (under the title text box) with its font size around 48 points.</a:t>
            </a:r>
            <a:endParaRPr lang="en-US" sz="3200" dirty="0">
              <a:effectLst/>
              <a:latin typeface="Times New Roman" panose="02020603050405020304" pitchFamily="18" charset="0"/>
              <a:ea typeface="HelveticaNeueLT Std Lt" charset="0"/>
              <a:cs typeface="Times New Roman" panose="02020603050405020304" pitchFamily="18" charset="0"/>
            </a:endParaRPr>
          </a:p>
        </p:txBody>
      </p:sp>
      <p:sp>
        <p:nvSpPr>
          <p:cNvPr id="19" name="Text Box 2"/>
          <p:cNvSpPr txBox="1">
            <a:spLocks noChangeArrowheads="1"/>
          </p:cNvSpPr>
          <p:nvPr/>
        </p:nvSpPr>
        <p:spPr bwMode="auto">
          <a:xfrm>
            <a:off x="984793" y="6955845"/>
            <a:ext cx="9800460" cy="24779708"/>
          </a:xfrm>
          <a:prstGeom prst="rect">
            <a:avLst/>
          </a:prstGeom>
          <a:noFill/>
          <a:ln w="9525">
            <a:noFill/>
            <a:miter lim="800000"/>
            <a:headEnd/>
            <a:tailEnd/>
          </a:ln>
        </p:spPr>
        <p:txBody>
          <a:bodyPr rot="0" vert="horz" wrap="square" lIns="0" tIns="0" rIns="0" bIns="0" anchor="t" anchorCtr="0">
            <a:noAutofit/>
          </a:bodyPr>
          <a:lstStyle/>
          <a:p>
            <a:pPr marL="0" marR="0" algn="l" eaLnBrk="0" hangingPunct="0">
              <a:spcBef>
                <a:spcPts val="0"/>
              </a:spcBef>
              <a:spcAft>
                <a:spcPts val="0"/>
              </a:spcAft>
            </a:pPr>
            <a:r>
              <a:rPr lang="en-US" sz="3200" kern="800" dirty="0">
                <a:solidFill>
                  <a:srgbClr val="000000"/>
                </a:solidFill>
                <a:effectLst/>
                <a:latin typeface="Times New Roman" panose="02020603050405020304" pitchFamily="18" charset="0"/>
                <a:ea typeface="MS PGothic" charset="-128"/>
                <a:cs typeface="Times New Roman" panose="02020603050405020304" pitchFamily="18" charset="0"/>
              </a:rPr>
              <a:t>This </a:t>
            </a:r>
            <a:r>
              <a:rPr lang="en-US" sz="3200" kern="800" dirty="0">
                <a:solidFill>
                  <a:srgbClr val="000000"/>
                </a:solidFill>
                <a:latin typeface="Times New Roman" panose="02020603050405020304" pitchFamily="18" charset="0"/>
                <a:ea typeface="MS PGothic" charset="-128"/>
                <a:cs typeface="Times New Roman" panose="02020603050405020304" pitchFamily="18" charset="0"/>
              </a:rPr>
              <a:t>PowerPoint</a:t>
            </a:r>
            <a:r>
              <a:rPr lang="en-US" sz="3200" kern="800" dirty="0">
                <a:solidFill>
                  <a:srgbClr val="000000"/>
                </a:solidFill>
                <a:effectLst/>
                <a:latin typeface="Times New Roman" panose="02020603050405020304" pitchFamily="18" charset="0"/>
                <a:ea typeface="MS PGothic" charset="-128"/>
                <a:cs typeface="Times New Roman" panose="02020603050405020304" pitchFamily="18" charset="0"/>
              </a:rPr>
              <a:t> template is set up to make it easier to format your poster. </a:t>
            </a:r>
          </a:p>
          <a:p>
            <a:pPr marL="0" marR="0" algn="l" eaLnBrk="0"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Final poster size is 36 inches wide by 24 inches tall.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Leave a one inch white margin on all sides</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 the printer is not able to print to the edges. This format is set up to allow the one-inch margin.</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The paper size exceeds that which most desktop printers can accommodate. If you are printing proofs, save the files as pdf and “reduce to fit” or choose to “tile” when you send the file to the printer.</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It is suggested that you adopt this 4-column format for your poster presentation, but it is not required. The format allows you flexibility – you can span two or three or even four columns with photos and graphics. When you are presenting your text, following a flow from the top left to the bottom right will help your audience interpret your presentation. </a:t>
            </a:r>
            <a:endParaRPr lang="en-US" sz="3200" dirty="0">
              <a:effectLst/>
              <a:latin typeface="Times New Roman" panose="02020603050405020304" pitchFamily="18" charset="0"/>
              <a:ea typeface="Times New Roman" charset="0"/>
              <a:cs typeface="Times New Roman" panose="02020603050405020304" pitchFamily="18" charset="0"/>
            </a:endParaRPr>
          </a:p>
          <a:p>
            <a:pPr eaLnBrk="0" fontAlgn="base" hangingPunct="0"/>
            <a:r>
              <a:rPr lang="en-US" sz="3200" dirty="0">
                <a:solidFill>
                  <a:srgbClr val="000000"/>
                </a:solidFill>
                <a:latin typeface="Times New Roman" panose="02020603050405020304" pitchFamily="18" charset="0"/>
                <a:ea typeface="MS PGothic" charset="-128"/>
                <a:cs typeface="Times New Roman" panose="02020603050405020304" pitchFamily="18" charset="0"/>
              </a:rPr>
              <a:t> </a:t>
            </a:r>
            <a:endParaRPr lang="en-US" sz="3200" dirty="0">
              <a:latin typeface="Times New Roman" panose="02020603050405020304" pitchFamily="18" charset="0"/>
              <a:ea typeface="Times New Roman" charset="0"/>
              <a:cs typeface="Times New Roman" panose="02020603050405020304" pitchFamily="18" charset="0"/>
            </a:endParaRPr>
          </a:p>
          <a:p>
            <a:pPr>
              <a:spcAft>
                <a:spcPts val="533"/>
              </a:spcAft>
            </a:pPr>
            <a:r>
              <a:rPr lang="en-US" sz="3200" dirty="0">
                <a:solidFill>
                  <a:srgbClr val="000000"/>
                </a:solidFill>
                <a:latin typeface="Times New Roman" panose="02020603050405020304" pitchFamily="18" charset="0"/>
                <a:ea typeface="HelveticaNeueLT Std Lt" charset="0"/>
                <a:cs typeface="Times New Roman" panose="02020603050405020304" pitchFamily="18" charset="0"/>
              </a:rPr>
              <a:t> </a:t>
            </a:r>
            <a:endParaRPr lang="en-US" sz="3200" dirty="0">
              <a:latin typeface="Times New Roman" panose="02020603050405020304" pitchFamily="18" charset="0"/>
              <a:ea typeface="HelveticaNeueLT Std Lt" charset="0"/>
              <a:cs typeface="Times New Roman" panose="02020603050405020304" pitchFamily="18" charset="0"/>
            </a:endParaRPr>
          </a:p>
        </p:txBody>
      </p:sp>
      <p:pic>
        <p:nvPicPr>
          <p:cNvPr id="14" name="Picture 13">
            <a:extLst>
              <a:ext uri="{FF2B5EF4-FFF2-40B4-BE49-F238E27FC236}">
                <a16:creationId xmlns:a16="http://schemas.microsoft.com/office/drawing/2014/main" id="{5A6445DF-607B-0F44-869F-C1AD45316948}"/>
              </a:ext>
            </a:extLst>
          </p:cNvPr>
          <p:cNvPicPr>
            <a:picLocks noChangeAspect="1"/>
          </p:cNvPicPr>
          <p:nvPr/>
        </p:nvPicPr>
        <p:blipFill>
          <a:blip r:embed="rId3"/>
          <a:srcRect/>
          <a:stretch/>
        </p:blipFill>
        <p:spPr>
          <a:xfrm>
            <a:off x="897850" y="787999"/>
            <a:ext cx="3809377" cy="4267200"/>
          </a:xfrm>
          <a:prstGeom prst="rect">
            <a:avLst/>
          </a:prstGeom>
        </p:spPr>
      </p:pic>
      <p:pic>
        <p:nvPicPr>
          <p:cNvPr id="15" name="Picture 14">
            <a:extLst>
              <a:ext uri="{FF2B5EF4-FFF2-40B4-BE49-F238E27FC236}">
                <a16:creationId xmlns:a16="http://schemas.microsoft.com/office/drawing/2014/main" id="{3E00E0B9-4FEE-1340-A3E8-DDB67B87A0DB}"/>
              </a:ext>
            </a:extLst>
          </p:cNvPr>
          <p:cNvPicPr>
            <a:picLocks noChangeAspect="1"/>
          </p:cNvPicPr>
          <p:nvPr/>
        </p:nvPicPr>
        <p:blipFill>
          <a:blip r:embed="rId4"/>
          <a:srcRect/>
          <a:stretch/>
        </p:blipFill>
        <p:spPr>
          <a:xfrm>
            <a:off x="33106003" y="16226086"/>
            <a:ext cx="9899259" cy="1524000"/>
          </a:xfrm>
          <a:prstGeom prst="rect">
            <a:avLst/>
          </a:prstGeom>
        </p:spPr>
      </p:pic>
    </p:spTree>
    <p:extLst>
      <p:ext uri="{BB962C8B-B14F-4D97-AF65-F5344CB8AC3E}">
        <p14:creationId xmlns:p14="http://schemas.microsoft.com/office/powerpoint/2010/main" val="5418530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253</TotalTime>
  <Words>473</Words>
  <Application>Microsoft Macintosh PowerPoint</Application>
  <PresentationFormat>Custom</PresentationFormat>
  <Paragraphs>24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Herring</dc:creator>
  <cp:lastModifiedBy>Laurie Herring</cp:lastModifiedBy>
  <cp:revision>15</cp:revision>
  <dcterms:created xsi:type="dcterms:W3CDTF">2017-10-10T11:56:34Z</dcterms:created>
  <dcterms:modified xsi:type="dcterms:W3CDTF">2023-08-28T19:06:26Z</dcterms:modified>
</cp:coreProperties>
</file>