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6"/>
  </p:notesMasterIdLst>
  <p:sldIdLst>
    <p:sldId id="256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2ED7DBF-4507-EAA6-058A-3A965B780B59}" name="Alexis Tallon-Rendon" initials="AT" userId="S::agt20h@fsu.edu::619f3128-b5d7-48ec-825d-64df68e6b4a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2F40"/>
    <a:srgbClr val="929292"/>
    <a:srgbClr val="191919"/>
    <a:srgbClr val="EE7624"/>
    <a:srgbClr val="F2F2F2"/>
    <a:srgbClr val="EBEBEB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933DC0-E80C-E147-90D6-87764ED1DE79}" v="2" dt="2026-08-14T14:19:44.8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11"/>
    <p:restoredTop sz="94726"/>
  </p:normalViewPr>
  <p:slideViewPr>
    <p:cSldViewPr snapToGrid="0">
      <p:cViewPr varScale="1">
        <p:scale>
          <a:sx n="26" d="100"/>
          <a:sy n="26" d="100"/>
        </p:scale>
        <p:origin x="1928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ie Herring" userId="19be7884-2466-4947-973a-dfdea68f4452" providerId="ADAL" clId="{AF73000E-F05E-56E3-902D-F8B7F734C1F2}"/>
    <pc:docChg chg="modMainMaster">
      <pc:chgData name="Laurie Herring" userId="19be7884-2466-4947-973a-dfdea68f4452" providerId="ADAL" clId="{AF73000E-F05E-56E3-902D-F8B7F734C1F2}" dt="2026-08-14T14:19:45.658" v="5"/>
      <pc:docMkLst>
        <pc:docMk/>
      </pc:docMkLst>
      <pc:sldMasterChg chg="modSldLayout">
        <pc:chgData name="Laurie Herring" userId="19be7884-2466-4947-973a-dfdea68f4452" providerId="ADAL" clId="{AF73000E-F05E-56E3-902D-F8B7F734C1F2}" dt="2026-08-14T14:19:45.658" v="5"/>
        <pc:sldMasterMkLst>
          <pc:docMk/>
          <pc:sldMasterMk cId="2782119075" sldId="2147483696"/>
        </pc:sldMasterMkLst>
        <pc:sldLayoutChg chg="addSp delSp modSp mod">
          <pc:chgData name="Laurie Herring" userId="19be7884-2466-4947-973a-dfdea68f4452" providerId="ADAL" clId="{AF73000E-F05E-56E3-902D-F8B7F734C1F2}" dt="2026-08-14T14:19:45.658" v="5"/>
          <pc:sldLayoutMkLst>
            <pc:docMk/>
            <pc:sldMasterMk cId="2782119075" sldId="2147483696"/>
            <pc:sldLayoutMk cId="2596688801" sldId="2147483697"/>
          </pc:sldLayoutMkLst>
          <pc:spChg chg="add del mod">
            <ac:chgData name="Laurie Herring" userId="19be7884-2466-4947-973a-dfdea68f4452" providerId="ADAL" clId="{AF73000E-F05E-56E3-902D-F8B7F734C1F2}" dt="2026-08-14T14:19:44.436" v="2"/>
            <ac:spMkLst>
              <pc:docMk/>
              <pc:sldMasterMk cId="2782119075" sldId="2147483696"/>
              <pc:sldLayoutMk cId="2596688801" sldId="2147483697"/>
              <ac:spMk id="7" creationId="{067FB64F-F6BD-24D9-D36E-913CA50D297C}"/>
            </ac:spMkLst>
          </pc:spChg>
          <pc:spChg chg="add del mod">
            <ac:chgData name="Laurie Herring" userId="19be7884-2466-4947-973a-dfdea68f4452" providerId="ADAL" clId="{AF73000E-F05E-56E3-902D-F8B7F734C1F2}" dt="2026-08-14T14:19:45.658" v="5"/>
            <ac:spMkLst>
              <pc:docMk/>
              <pc:sldMasterMk cId="2782119075" sldId="2147483696"/>
              <pc:sldLayoutMk cId="2596688801" sldId="2147483697"/>
              <ac:spMk id="8" creationId="{7C75BA6E-64AC-20B8-731B-F08DCAF7DC67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46EB1-D4B1-4DAF-A6EC-3D4C942BABCD}" type="datetimeFigureOut">
              <a:rPr lang="en-US" smtClean="0"/>
              <a:t>8/14/26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6334B1-F2E7-4C08-8C11-529883C36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245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6334B1-F2E7-4C08-8C11-529883C3611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640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688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68" userDrawn="1">
          <p15:clr>
            <a:srgbClr val="FBAE40"/>
          </p15:clr>
        </p15:guide>
        <p15:guide id="2" pos="1382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153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547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518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818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47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914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71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871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7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25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B7F0CD-D77F-FA5A-80DD-9DC0AAC29159}"/>
              </a:ext>
            </a:extLst>
          </p:cNvPr>
          <p:cNvSpPr/>
          <p:nvPr userDrawn="1"/>
        </p:nvSpPr>
        <p:spPr>
          <a:xfrm>
            <a:off x="-24137" y="-83484"/>
            <a:ext cx="43891200" cy="54864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36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FD181B8-A494-76B3-F50D-57F244FB0DB4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5571210"/>
            <a:ext cx="21969048" cy="0"/>
          </a:xfrm>
          <a:prstGeom prst="line">
            <a:avLst/>
          </a:prstGeom>
          <a:ln w="219075">
            <a:solidFill>
              <a:srgbClr val="EE76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4EE5A4-BB30-63C5-9357-B5A029FC95E7}"/>
              </a:ext>
            </a:extLst>
          </p:cNvPr>
          <p:cNvCxnSpPr>
            <a:cxnSpLocks/>
          </p:cNvCxnSpPr>
          <p:nvPr userDrawn="1"/>
        </p:nvCxnSpPr>
        <p:spPr>
          <a:xfrm flipH="1">
            <a:off x="21922152" y="5571210"/>
            <a:ext cx="21969048" cy="0"/>
          </a:xfrm>
          <a:prstGeom prst="line">
            <a:avLst/>
          </a:prstGeom>
          <a:ln w="219075">
            <a:solidFill>
              <a:srgbClr val="782F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9DC566C9-A485-9028-B8DD-5DEED5CF554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10653" y="903463"/>
            <a:ext cx="3390567" cy="380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119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68" userDrawn="1">
          <p15:clr>
            <a:srgbClr val="F26B43"/>
          </p15:clr>
        </p15:guide>
        <p15:guide id="2" pos="1382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Box 119">
            <a:extLst>
              <a:ext uri="{FF2B5EF4-FFF2-40B4-BE49-F238E27FC236}">
                <a16:creationId xmlns:a16="http://schemas.microsoft.com/office/drawing/2014/main" id="{99647F1C-F09B-72C3-FA64-31599929FAB7}"/>
              </a:ext>
            </a:extLst>
          </p:cNvPr>
          <p:cNvSpPr txBox="1"/>
          <p:nvPr/>
        </p:nvSpPr>
        <p:spPr>
          <a:xfrm>
            <a:off x="4718739" y="928761"/>
            <a:ext cx="34453720" cy="3077766"/>
          </a:xfrm>
          <a:prstGeom prst="rect">
            <a:avLst/>
          </a:prstGeom>
          <a:noFill/>
        </p:spPr>
        <p:txBody>
          <a:bodyPr wrap="square" lIns="121920" tIns="60960" rIns="121920" bIns="60960" rtlCol="0" anchor="t">
            <a:spAutoFit/>
          </a:bodyPr>
          <a:lstStyle/>
          <a:p>
            <a:pPr algn="ctr"/>
            <a:r>
              <a:rPr lang="en-US" sz="9600" b="1" dirty="0"/>
              <a:t>Title</a:t>
            </a:r>
          </a:p>
          <a:p>
            <a:pPr algn="ctr"/>
            <a:r>
              <a:rPr lang="en-US" sz="9600" b="1" dirty="0"/>
              <a:t>Title 2</a:t>
            </a:r>
            <a:r>
              <a:rPr lang="en-US" sz="9600" b="1" baseline="30000" dirty="0"/>
              <a:t>nd</a:t>
            </a:r>
            <a:r>
              <a:rPr lang="en-US" sz="9600" b="1" dirty="0"/>
              <a:t> Line</a:t>
            </a:r>
            <a:endParaRPr lang="en-US" sz="9600" dirty="0">
              <a:cs typeface="Calibri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9AE9EC4A-DB33-4967-FA2B-22E192543AB4}"/>
              </a:ext>
            </a:extLst>
          </p:cNvPr>
          <p:cNvSpPr txBox="1"/>
          <p:nvPr/>
        </p:nvSpPr>
        <p:spPr>
          <a:xfrm>
            <a:off x="1016650" y="6384550"/>
            <a:ext cx="41857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Team/Group #/names, researcher names and institutions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7782C8-52A9-D21A-B78C-B650A36694AD}"/>
              </a:ext>
            </a:extLst>
          </p:cNvPr>
          <p:cNvSpPr/>
          <p:nvPr/>
        </p:nvSpPr>
        <p:spPr>
          <a:xfrm>
            <a:off x="856147" y="10644559"/>
            <a:ext cx="9800467" cy="9472240"/>
          </a:xfrm>
          <a:prstGeom prst="rect">
            <a:avLst/>
          </a:prstGeom>
          <a:solidFill>
            <a:schemeClr val="bg1"/>
          </a:solidFill>
          <a:ln>
            <a:solidFill>
              <a:srgbClr val="782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9665DDA-BB3B-1DCA-979A-0BA7D96E43A7}"/>
              </a:ext>
            </a:extLst>
          </p:cNvPr>
          <p:cNvSpPr/>
          <p:nvPr/>
        </p:nvSpPr>
        <p:spPr>
          <a:xfrm>
            <a:off x="1024396" y="8893827"/>
            <a:ext cx="9632216" cy="1078504"/>
          </a:xfrm>
          <a:prstGeom prst="roundRect">
            <a:avLst/>
          </a:prstGeom>
          <a:solidFill>
            <a:srgbClr val="782F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EAB12C-ABDB-37E2-FA2A-20B874E013A2}"/>
              </a:ext>
            </a:extLst>
          </p:cNvPr>
          <p:cNvSpPr txBox="1"/>
          <p:nvPr/>
        </p:nvSpPr>
        <p:spPr>
          <a:xfrm>
            <a:off x="1453659" y="9027035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32885B-6975-361B-AFF0-47E2E7D23A97}"/>
              </a:ext>
            </a:extLst>
          </p:cNvPr>
          <p:cNvSpPr/>
          <p:nvPr/>
        </p:nvSpPr>
        <p:spPr>
          <a:xfrm>
            <a:off x="11676547" y="10644559"/>
            <a:ext cx="9800467" cy="9472240"/>
          </a:xfrm>
          <a:prstGeom prst="rect">
            <a:avLst/>
          </a:prstGeom>
          <a:solidFill>
            <a:schemeClr val="bg1"/>
          </a:solidFill>
          <a:ln>
            <a:solidFill>
              <a:srgbClr val="782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34BF0B4-18A5-F3ED-20AD-25D80F84AC31}"/>
              </a:ext>
            </a:extLst>
          </p:cNvPr>
          <p:cNvSpPr/>
          <p:nvPr/>
        </p:nvSpPr>
        <p:spPr>
          <a:xfrm>
            <a:off x="11844796" y="8893827"/>
            <a:ext cx="9632216" cy="1078504"/>
          </a:xfrm>
          <a:prstGeom prst="roundRect">
            <a:avLst/>
          </a:prstGeom>
          <a:solidFill>
            <a:srgbClr val="782F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13D454-2259-FF99-1562-79D9CF961809}"/>
              </a:ext>
            </a:extLst>
          </p:cNvPr>
          <p:cNvSpPr txBox="1"/>
          <p:nvPr/>
        </p:nvSpPr>
        <p:spPr>
          <a:xfrm>
            <a:off x="12274059" y="9027035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6EA51F-6E4D-691B-FD7B-E007AF23B073}"/>
              </a:ext>
            </a:extLst>
          </p:cNvPr>
          <p:cNvSpPr/>
          <p:nvPr/>
        </p:nvSpPr>
        <p:spPr>
          <a:xfrm>
            <a:off x="22352000" y="10644559"/>
            <a:ext cx="9800467" cy="9472240"/>
          </a:xfrm>
          <a:prstGeom prst="rect">
            <a:avLst/>
          </a:prstGeom>
          <a:solidFill>
            <a:schemeClr val="bg1"/>
          </a:solidFill>
          <a:ln>
            <a:solidFill>
              <a:srgbClr val="782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5AAC7434-2A90-E51B-93AB-67C31370D2CB}"/>
              </a:ext>
            </a:extLst>
          </p:cNvPr>
          <p:cNvSpPr/>
          <p:nvPr/>
        </p:nvSpPr>
        <p:spPr>
          <a:xfrm>
            <a:off x="22520249" y="8893827"/>
            <a:ext cx="9632216" cy="1078504"/>
          </a:xfrm>
          <a:prstGeom prst="roundRect">
            <a:avLst/>
          </a:prstGeom>
          <a:solidFill>
            <a:srgbClr val="782F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7F83D5-F744-D8F9-4B0B-CAF5BDDAF781}"/>
              </a:ext>
            </a:extLst>
          </p:cNvPr>
          <p:cNvSpPr txBox="1"/>
          <p:nvPr/>
        </p:nvSpPr>
        <p:spPr>
          <a:xfrm>
            <a:off x="22949512" y="9027035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89D7AB3-831B-84C8-60DC-0EA6857E20B1}"/>
              </a:ext>
            </a:extLst>
          </p:cNvPr>
          <p:cNvSpPr/>
          <p:nvPr/>
        </p:nvSpPr>
        <p:spPr>
          <a:xfrm>
            <a:off x="33024274" y="10644559"/>
            <a:ext cx="9800467" cy="9472240"/>
          </a:xfrm>
          <a:prstGeom prst="rect">
            <a:avLst/>
          </a:prstGeom>
          <a:solidFill>
            <a:schemeClr val="bg1"/>
          </a:solidFill>
          <a:ln>
            <a:solidFill>
              <a:srgbClr val="782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E3A701BD-087D-0D88-3CA0-145EB37F50C9}"/>
              </a:ext>
            </a:extLst>
          </p:cNvPr>
          <p:cNvSpPr/>
          <p:nvPr/>
        </p:nvSpPr>
        <p:spPr>
          <a:xfrm>
            <a:off x="33192523" y="8893827"/>
            <a:ext cx="9632216" cy="1078504"/>
          </a:xfrm>
          <a:prstGeom prst="roundRect">
            <a:avLst/>
          </a:prstGeom>
          <a:solidFill>
            <a:srgbClr val="782F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8A9A785-79DC-6537-C933-8126D0D8B9CB}"/>
              </a:ext>
            </a:extLst>
          </p:cNvPr>
          <p:cNvSpPr txBox="1"/>
          <p:nvPr/>
        </p:nvSpPr>
        <p:spPr>
          <a:xfrm>
            <a:off x="33621786" y="9027035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pic>
        <p:nvPicPr>
          <p:cNvPr id="26" name="Picture 2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6EDA944-A942-3970-C39F-076F83E42F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53253" y="1035667"/>
            <a:ext cx="63754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82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AE7466416673479FB92B4C081F04E1" ma:contentTypeVersion="15" ma:contentTypeDescription="Create a new document." ma:contentTypeScope="" ma:versionID="d5975f6c673f171146f8f172f53afddc">
  <xsd:schema xmlns:xsd="http://www.w3.org/2001/XMLSchema" xmlns:xs="http://www.w3.org/2001/XMLSchema" xmlns:p="http://schemas.microsoft.com/office/2006/metadata/properties" xmlns:ns2="74a3e4f0-cfc8-4941-99be-ff3582b49bf2" xmlns:ns3="a4431fda-f891-46d7-aeba-fc756859e0e0" targetNamespace="http://schemas.microsoft.com/office/2006/metadata/properties" ma:root="true" ma:fieldsID="ce28a5f758c1835e05493768d90a79ec" ns2:_="" ns3:_="">
    <xsd:import namespace="74a3e4f0-cfc8-4941-99be-ff3582b49bf2"/>
    <xsd:import namespace="a4431fda-f891-46d7-aeba-fc756859e0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a3e4f0-cfc8-4941-99be-ff3582b49b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443b83bf-5a34-45d0-bf74-ccf9241540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431fda-f891-46d7-aeba-fc756859e0e0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a74dc1c-23c2-481e-8e92-9b7ed48a1f39}" ma:internalName="TaxCatchAll" ma:showField="CatchAllData" ma:web="a4431fda-f891-46d7-aeba-fc756859e0e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4431fda-f891-46d7-aeba-fc756859e0e0" xsi:nil="true"/>
    <lcf76f155ced4ddcb4097134ff3c332f xmlns="74a3e4f0-cfc8-4941-99be-ff3582b49bf2">
      <Terms xmlns="http://schemas.microsoft.com/office/infopath/2007/PartnerControls"/>
    </lcf76f155ced4ddcb4097134ff3c332f>
    <SharedWithUsers xmlns="a4431fda-f891-46d7-aeba-fc756859e0e0">
      <UserInfo>
        <DisplayName>Robert Wandell</DisplayName>
        <AccountId>12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AB0EC67-1D49-45A7-83AE-B726873AB0E6}">
  <ds:schemaRefs>
    <ds:schemaRef ds:uri="74a3e4f0-cfc8-4941-99be-ff3582b49bf2"/>
    <ds:schemaRef ds:uri="a4431fda-f891-46d7-aeba-fc756859e0e0"/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5D0D1F1-3E94-4B5C-BDDD-136D30F5F620}">
  <ds:schemaRefs>
    <ds:schemaRef ds:uri="http://www.w3.org/XML/1998/namespace"/>
    <ds:schemaRef ds:uri="a4431fda-f891-46d7-aeba-fc756859e0e0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  <ds:schemaRef ds:uri="http://schemas.openxmlformats.org/package/2006/metadata/core-properties"/>
    <ds:schemaRef ds:uri="74a3e4f0-cfc8-4941-99be-ff3582b49bf2"/>
  </ds:schemaRefs>
</ds:datastoreItem>
</file>

<file path=customXml/itemProps3.xml><?xml version="1.0" encoding="utf-8"?>
<ds:datastoreItem xmlns:ds="http://schemas.openxmlformats.org/officeDocument/2006/customXml" ds:itemID="{761A7A37-D9B0-4459-8409-A85469FF13AF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a36450eb-db06-42a7-8d1b-026719f701e3}" enabled="0" method="" siteId="{a36450eb-db06-42a7-8d1b-026719f701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117</TotalTime>
  <Words>79</Words>
  <Application>Microsoft Macintosh PowerPoint</Application>
  <PresentationFormat>Custom</PresentationFormat>
  <Paragraphs>16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Calibri Light</vt:lpstr>
      <vt:lpstr>Times New Roman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Tisha Keller</dc:creator>
  <cp:lastModifiedBy>Laurie Herring</cp:lastModifiedBy>
  <cp:revision>8</cp:revision>
  <cp:lastPrinted>2024-03-08T13:52:51Z</cp:lastPrinted>
  <dcterms:created xsi:type="dcterms:W3CDTF">2023-09-04T01:09:05Z</dcterms:created>
  <dcterms:modified xsi:type="dcterms:W3CDTF">2026-08-14T14:19:50Z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0x0101003DAE7466416673479FB92B4C081F04E1</vt:lpwstr>
  </property>
  <property fmtid="{D5CDD505-2E9C-101B-9397-08002B2CF9AE}" pid="3" name="MediaServiceImageTags">
    <vt:lpwstr/>
  </property>
</Properties>
</file>