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624"/>
    <a:srgbClr val="782F40"/>
    <a:srgbClr val="929292"/>
    <a:srgbClr val="191919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25" d="100"/>
          <a:sy n="25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384550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32885B-6975-361B-AFF0-47E2E7D23A97}"/>
              </a:ext>
            </a:extLst>
          </p:cNvPr>
          <p:cNvSpPr/>
          <p:nvPr/>
        </p:nvSpPr>
        <p:spPr>
          <a:xfrm>
            <a:off x="11676547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34BF0B4-18A5-F3ED-20AD-25D80F84AC31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13D454-2259-FF99-1562-79D9CF961809}"/>
              </a:ext>
            </a:extLst>
          </p:cNvPr>
          <p:cNvSpPr txBox="1"/>
          <p:nvPr/>
        </p:nvSpPr>
        <p:spPr>
          <a:xfrm>
            <a:off x="12274059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6EA51F-6E4D-691B-FD7B-E007AF23B073}"/>
              </a:ext>
            </a:extLst>
          </p:cNvPr>
          <p:cNvSpPr/>
          <p:nvPr/>
        </p:nvSpPr>
        <p:spPr>
          <a:xfrm>
            <a:off x="22352000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AAC7434-2A90-E51B-93AB-67C31370D2CB}"/>
              </a:ext>
            </a:extLst>
          </p:cNvPr>
          <p:cNvSpPr/>
          <p:nvPr/>
        </p:nvSpPr>
        <p:spPr>
          <a:xfrm>
            <a:off x="22520249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7F83D5-F744-D8F9-4B0B-CAF5BDDAF781}"/>
              </a:ext>
            </a:extLst>
          </p:cNvPr>
          <p:cNvSpPr txBox="1"/>
          <p:nvPr/>
        </p:nvSpPr>
        <p:spPr>
          <a:xfrm>
            <a:off x="22949512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9D7AB3-831B-84C8-60DC-0EA6857E20B1}"/>
              </a:ext>
            </a:extLst>
          </p:cNvPr>
          <p:cNvSpPr/>
          <p:nvPr/>
        </p:nvSpPr>
        <p:spPr>
          <a:xfrm>
            <a:off x="33024274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3A701BD-087D-0D88-3CA0-145EB37F50C9}"/>
              </a:ext>
            </a:extLst>
          </p:cNvPr>
          <p:cNvSpPr/>
          <p:nvPr/>
        </p:nvSpPr>
        <p:spPr>
          <a:xfrm>
            <a:off x="33192523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A9A785-79DC-6537-C933-8126D0D8B9CB}"/>
              </a:ext>
            </a:extLst>
          </p:cNvPr>
          <p:cNvSpPr txBox="1"/>
          <p:nvPr/>
        </p:nvSpPr>
        <p:spPr>
          <a:xfrm>
            <a:off x="33621786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5D5F6C-EFF4-70D9-74D4-9B5A06073414}"/>
              </a:ext>
            </a:extLst>
          </p:cNvPr>
          <p:cNvSpPr txBox="1"/>
          <p:nvPr/>
        </p:nvSpPr>
        <p:spPr>
          <a:xfrm>
            <a:off x="2895600" y="2133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B0BF29-4551-C77E-E35D-7DC83D643A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271738" y="2295670"/>
            <a:ext cx="4277142" cy="17108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E8D4B6-79AC-69CA-2CAA-95B0A9400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650" y="526248"/>
            <a:ext cx="3723097" cy="4180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5D0D1F1-3E94-4B5C-BDDD-136D30F5F620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74a3e4f0-cfc8-4941-99be-ff3582b49bf2"/>
    <ds:schemaRef ds:uri="http://purl.org/dc/elements/1.1/"/>
    <ds:schemaRef ds:uri="http://schemas.openxmlformats.org/package/2006/metadata/core-properties"/>
    <ds:schemaRef ds:uri="a4431fda-f891-46d7-aeba-fc756859e0e0"/>
  </ds:schemaRefs>
</ds:datastoreItem>
</file>

<file path=customXml/itemProps3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122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9</cp:revision>
  <cp:lastPrinted>2024-03-08T13:52:51Z</cp:lastPrinted>
  <dcterms:created xsi:type="dcterms:W3CDTF">2023-09-04T01:09:05Z</dcterms:created>
  <dcterms:modified xsi:type="dcterms:W3CDTF">2026-08-14T14:21:05Z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