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292"/>
    <a:srgbClr val="191919"/>
    <a:srgbClr val="782F40"/>
    <a:srgbClr val="EE7624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9D24EB-D6F2-2449-8416-D1F7B3BC7534}" v="2" dt="2026-07-31T15:21:35.4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25" d="100"/>
          <a:sy n="25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ie Herring" userId="19be7884-2466-4947-973a-dfdea68f4452" providerId="ADAL" clId="{AF73000E-F05E-56E3-902D-F8B7F734C1F2}"/>
    <pc:docChg chg="undo custSel modSld modMainMaster">
      <pc:chgData name="Laurie Herring" userId="19be7884-2466-4947-973a-dfdea68f4452" providerId="ADAL" clId="{AF73000E-F05E-56E3-902D-F8B7F734C1F2}" dt="2026-07-31T15:23:03.569" v="18" actId="1076"/>
      <pc:docMkLst>
        <pc:docMk/>
      </pc:docMkLst>
      <pc:sldChg chg="modSp mod">
        <pc:chgData name="Laurie Herring" userId="19be7884-2466-4947-973a-dfdea68f4452" providerId="ADAL" clId="{AF73000E-F05E-56E3-902D-F8B7F734C1F2}" dt="2026-07-31T15:23:03.569" v="18" actId="1076"/>
        <pc:sldMkLst>
          <pc:docMk/>
          <pc:sldMk cId="192582420" sldId="256"/>
        </pc:sldMkLst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2" creationId="{6CB922FE-C281-CC33-C674-DBFB29709759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3" creationId="{CD7782C8-52A9-D21A-B78C-B650A36694AD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7" creationId="{69665DDA-BB3B-1DCA-979A-0BA7D96E43A7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9" creationId="{BEEAB12C-ABDB-37E2-FA2A-20B874E013A2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10" creationId="{3D3CE4FD-74B7-6AEC-70B2-6B6A4D36E8C4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12" creationId="{7BA82CDE-D3DA-75DC-C86A-ABEC4E35B8FE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14" creationId="{BB484DEB-9748-4633-E0EF-ED6CE806424E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15" creationId="{E5DA5B46-D74D-7029-DEF4-8738925AB891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17" creationId="{F251FDD3-C0B3-EBBC-E86B-0CF019517860}"/>
          </ac:spMkLst>
        </pc:spChg>
        <pc:spChg chg="mod">
          <ac:chgData name="Laurie Herring" userId="19be7884-2466-4947-973a-dfdea68f4452" providerId="ADAL" clId="{AF73000E-F05E-56E3-902D-F8B7F734C1F2}" dt="2026-07-31T15:23:03.569" v="18" actId="1076"/>
          <ac:spMkLst>
            <pc:docMk/>
            <pc:sldMk cId="192582420" sldId="256"/>
            <ac:spMk id="21" creationId="{C60A7214-1D37-1B10-F0E1-150B555048BF}"/>
          </ac:spMkLst>
        </pc:spChg>
        <pc:spChg chg="mod">
          <ac:chgData name="Laurie Herring" userId="19be7884-2466-4947-973a-dfdea68f4452" providerId="ADAL" clId="{AF73000E-F05E-56E3-902D-F8B7F734C1F2}" dt="2026-07-31T15:22:48.034" v="17" actId="1076"/>
          <ac:spMkLst>
            <pc:docMk/>
            <pc:sldMk cId="192582420" sldId="256"/>
            <ac:spMk id="27" creationId="{6F9BA8C5-00EA-A843-0B9F-68380DC2CBC4}"/>
          </ac:spMkLst>
        </pc:spChg>
        <pc:spChg chg="mod">
          <ac:chgData name="Laurie Herring" userId="19be7884-2466-4947-973a-dfdea68f4452" providerId="ADAL" clId="{AF73000E-F05E-56E3-902D-F8B7F734C1F2}" dt="2026-07-31T15:22:19.331" v="10" actId="1076"/>
          <ac:spMkLst>
            <pc:docMk/>
            <pc:sldMk cId="192582420" sldId="256"/>
            <ac:spMk id="120" creationId="{99647F1C-F09B-72C3-FA64-31599929FAB7}"/>
          </ac:spMkLst>
        </pc:spChg>
        <pc:spChg chg="mod">
          <ac:chgData name="Laurie Herring" userId="19be7884-2466-4947-973a-dfdea68f4452" providerId="ADAL" clId="{AF73000E-F05E-56E3-902D-F8B7F734C1F2}" dt="2026-07-31T15:22:38.830" v="15" actId="14100"/>
          <ac:spMkLst>
            <pc:docMk/>
            <pc:sldMk cId="192582420" sldId="256"/>
            <ac:spMk id="121" creationId="{9AE9EC4A-DB33-4967-FA2B-22E192543AB4}"/>
          </ac:spMkLst>
        </pc:spChg>
      </pc:sldChg>
      <pc:sldMasterChg chg="addSp delSp modSp mod">
        <pc:chgData name="Laurie Herring" userId="19be7884-2466-4947-973a-dfdea68f4452" providerId="ADAL" clId="{AF73000E-F05E-56E3-902D-F8B7F734C1F2}" dt="2026-07-31T15:21:41.321" v="8" actId="1076"/>
        <pc:sldMasterMkLst>
          <pc:docMk/>
          <pc:sldMasterMk cId="3404885582" sldId="2147483696"/>
        </pc:sldMasterMkLst>
        <pc:spChg chg="del mod">
          <ac:chgData name="Laurie Herring" userId="19be7884-2466-4947-973a-dfdea68f4452" providerId="ADAL" clId="{AF73000E-F05E-56E3-902D-F8B7F734C1F2}" dt="2026-07-31T15:21:17.293" v="5" actId="478"/>
          <ac:spMkLst>
            <pc:docMk/>
            <pc:sldMasterMk cId="3404885582" sldId="2147483696"/>
            <ac:spMk id="2" creationId="{00000000-0000-0000-0000-000000000000}"/>
          </ac:spMkLst>
        </pc:spChg>
        <pc:grpChg chg="add mod">
          <ac:chgData name="Laurie Herring" userId="19be7884-2466-4947-973a-dfdea68f4452" providerId="ADAL" clId="{AF73000E-F05E-56E3-902D-F8B7F734C1F2}" dt="2026-07-31T15:21:35.489" v="7" actId="164"/>
          <ac:grpSpMkLst>
            <pc:docMk/>
            <pc:sldMasterMk cId="3404885582" sldId="2147483696"/>
            <ac:grpSpMk id="11" creationId="{17917EE7-2E7F-5DED-2B6D-2E5EE675401C}"/>
          </ac:grpSpMkLst>
        </pc:grpChg>
        <pc:picChg chg="mod">
          <ac:chgData name="Laurie Herring" userId="19be7884-2466-4947-973a-dfdea68f4452" providerId="ADAL" clId="{AF73000E-F05E-56E3-902D-F8B7F734C1F2}" dt="2026-07-31T15:21:41.321" v="8" actId="1076"/>
          <ac:picMkLst>
            <pc:docMk/>
            <pc:sldMasterMk cId="3404885582" sldId="2147483696"/>
            <ac:picMk id="10" creationId="{0DCC3B56-36C7-A7EF-17A7-2A8E91106DCF}"/>
          </ac:picMkLst>
        </pc:picChg>
        <pc:cxnChg chg="mod">
          <ac:chgData name="Laurie Herring" userId="19be7884-2466-4947-973a-dfdea68f4452" providerId="ADAL" clId="{AF73000E-F05E-56E3-902D-F8B7F734C1F2}" dt="2026-07-31T15:21:35.489" v="7" actId="164"/>
          <ac:cxnSpMkLst>
            <pc:docMk/>
            <pc:sldMasterMk cId="3404885582" sldId="2147483696"/>
            <ac:cxnSpMk id="8" creationId="{89FE6DD4-08A8-9344-83CE-616F4EF0FBC7}"/>
          </ac:cxnSpMkLst>
        </pc:cxnChg>
        <pc:cxnChg chg="mod">
          <ac:chgData name="Laurie Herring" userId="19be7884-2466-4947-973a-dfdea68f4452" providerId="ADAL" clId="{AF73000E-F05E-56E3-902D-F8B7F734C1F2}" dt="2026-07-31T15:21:35.489" v="7" actId="164"/>
          <ac:cxnSpMkLst>
            <pc:docMk/>
            <pc:sldMasterMk cId="3404885582" sldId="2147483696"/>
            <ac:cxnSpMk id="9" creationId="{74DEFDD5-89CC-D807-8EE6-AA1BD1C9ECDF}"/>
          </ac:cxnSpMkLst>
        </pc:cxn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7/31/26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  <a:prstGeom prst="rect">
            <a:avLst/>
          </a:prstGeo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61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0718" y="224508"/>
            <a:ext cx="37856160" cy="636270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7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049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0718" y="224508"/>
            <a:ext cx="37856160" cy="636270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9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  <a:prstGeom prst="rect">
            <a:avLst/>
          </a:prstGeo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9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0718" y="224508"/>
            <a:ext cx="37856160" cy="636270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01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91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0718" y="224508"/>
            <a:ext cx="37856160" cy="636270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16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6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57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  <a:prstGeom prst="rect">
            <a:avLst/>
          </a:prstGeo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27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50A065-E9BB-6801-7E61-2674577B37C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7917EE7-2E7F-5DED-2B6D-2E5EE675401C}"/>
              </a:ext>
            </a:extLst>
          </p:cNvPr>
          <p:cNvGrpSpPr/>
          <p:nvPr userDrawn="1"/>
        </p:nvGrpSpPr>
        <p:grpSpPr>
          <a:xfrm>
            <a:off x="0" y="5571210"/>
            <a:ext cx="43938096" cy="0"/>
            <a:chOff x="0" y="5571210"/>
            <a:chExt cx="43938096" cy="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9FE6DD4-08A8-9344-83CE-616F4EF0FBC7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0" y="5571210"/>
              <a:ext cx="21969048" cy="0"/>
            </a:xfrm>
            <a:prstGeom prst="line">
              <a:avLst/>
            </a:prstGeom>
            <a:ln w="219075">
              <a:solidFill>
                <a:srgbClr val="EE76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74DEFDD5-89CC-D807-8EE6-AA1BD1C9ECD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1969048" y="5571210"/>
              <a:ext cx="21969048" cy="0"/>
            </a:xfrm>
            <a:prstGeom prst="line">
              <a:avLst/>
            </a:prstGeom>
            <a:ln w="219075">
              <a:solidFill>
                <a:srgbClr val="782F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 descr="A group of logos on a black background&#10;&#10;Description automatically generated">
            <a:extLst>
              <a:ext uri="{FF2B5EF4-FFF2-40B4-BE49-F238E27FC236}">
                <a16:creationId xmlns:a16="http://schemas.microsoft.com/office/drawing/2014/main" id="{0DCC3B56-36C7-A7EF-17A7-2A8E91106DC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388628" y="874738"/>
            <a:ext cx="3257783" cy="383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85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60A7214-1D37-1B10-F0E1-150B555048BF}"/>
              </a:ext>
            </a:extLst>
          </p:cNvPr>
          <p:cNvSpPr/>
          <p:nvPr/>
        </p:nvSpPr>
        <p:spPr>
          <a:xfrm>
            <a:off x="22227771" y="8396510"/>
            <a:ext cx="9800467" cy="9472249"/>
          </a:xfrm>
          <a:prstGeom prst="rect">
            <a:avLst/>
          </a:prstGeom>
          <a:noFill/>
          <a:ln>
            <a:solidFill>
              <a:srgbClr val="1919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Black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470126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49" y="4145091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9BA8C5-00EA-A843-0B9F-68380DC2CBC4}"/>
              </a:ext>
            </a:extLst>
          </p:cNvPr>
          <p:cNvSpPr txBox="1"/>
          <p:nvPr/>
        </p:nvSpPr>
        <p:spPr>
          <a:xfrm>
            <a:off x="38755965" y="1442331"/>
            <a:ext cx="3494003" cy="2882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67" b="1" dirty="0"/>
              <a:t>Other </a:t>
            </a:r>
          </a:p>
          <a:p>
            <a:pPr algn="ctr"/>
            <a:r>
              <a:rPr lang="en-US" sz="5867" b="1" dirty="0"/>
              <a:t>Logo(s)</a:t>
            </a:r>
          </a:p>
          <a:p>
            <a:pPr algn="ctr"/>
            <a:r>
              <a:rPr lang="en-US" sz="5867" b="1" dirty="0"/>
              <a:t>here</a:t>
            </a:r>
            <a:r>
              <a:rPr lang="en-US" sz="6400" b="1" dirty="0"/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B922FE-C281-CC33-C674-DBFB29709759}"/>
              </a:ext>
            </a:extLst>
          </p:cNvPr>
          <p:cNvSpPr/>
          <p:nvPr/>
        </p:nvSpPr>
        <p:spPr>
          <a:xfrm>
            <a:off x="32913581" y="8396508"/>
            <a:ext cx="9800467" cy="9472249"/>
          </a:xfrm>
          <a:prstGeom prst="rect">
            <a:avLst/>
          </a:prstGeom>
          <a:solidFill>
            <a:srgbClr val="F2F2F2"/>
          </a:solidFill>
          <a:ln>
            <a:solidFill>
              <a:srgbClr val="929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Gray and white color way.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8396517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3E5F4C-759A-3E0B-4B3F-0382802B4786}"/>
              </a:ext>
            </a:extLst>
          </p:cNvPr>
          <p:cNvSpPr/>
          <p:nvPr/>
        </p:nvSpPr>
        <p:spPr>
          <a:xfrm>
            <a:off x="11541959" y="8396513"/>
            <a:ext cx="9800467" cy="9472244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Garnet and white color way.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6645785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6754067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D3CE4FD-74B7-6AEC-70B2-6B6A4D36E8C4}"/>
              </a:ext>
            </a:extLst>
          </p:cNvPr>
          <p:cNvSpPr/>
          <p:nvPr/>
        </p:nvSpPr>
        <p:spPr>
          <a:xfrm>
            <a:off x="11745743" y="6707174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A82CDE-D3DA-75DC-C86A-ABEC4E35B8FE}"/>
              </a:ext>
            </a:extLst>
          </p:cNvPr>
          <p:cNvSpPr txBox="1"/>
          <p:nvPr/>
        </p:nvSpPr>
        <p:spPr>
          <a:xfrm>
            <a:off x="12175005" y="6847851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B484DEB-9748-4633-E0EF-ED6CE806424E}"/>
              </a:ext>
            </a:extLst>
          </p:cNvPr>
          <p:cNvSpPr/>
          <p:nvPr/>
        </p:nvSpPr>
        <p:spPr>
          <a:xfrm>
            <a:off x="22467088" y="6768565"/>
            <a:ext cx="9632216" cy="10785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DA5B46-D74D-7029-DEF4-8738925AB891}"/>
              </a:ext>
            </a:extLst>
          </p:cNvPr>
          <p:cNvSpPr txBox="1"/>
          <p:nvPr/>
        </p:nvSpPr>
        <p:spPr>
          <a:xfrm>
            <a:off x="22896351" y="6847851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BF357DF-F23F-2350-1D50-F908F1A4CA56}"/>
              </a:ext>
            </a:extLst>
          </p:cNvPr>
          <p:cNvSpPr/>
          <p:nvPr/>
        </p:nvSpPr>
        <p:spPr>
          <a:xfrm>
            <a:off x="33004951" y="6768565"/>
            <a:ext cx="9632216" cy="1078504"/>
          </a:xfrm>
          <a:prstGeom prst="round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51FDD3-C0B3-EBBC-E86B-0CF019517860}"/>
              </a:ext>
            </a:extLst>
          </p:cNvPr>
          <p:cNvSpPr txBox="1"/>
          <p:nvPr/>
        </p:nvSpPr>
        <p:spPr>
          <a:xfrm>
            <a:off x="33434213" y="6847851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D0D1F1-3E94-4B5C-BDDD-136D30F5F620}">
  <ds:schemaRefs>
    <ds:schemaRef ds:uri="http://schemas.openxmlformats.org/package/2006/metadata/core-properties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74a3e4f0-cfc8-4941-99be-ff3582b49bf2"/>
    <ds:schemaRef ds:uri="http://schemas.microsoft.com/office/infopath/2007/PartnerControls"/>
    <ds:schemaRef ds:uri="a4431fda-f891-46d7-aeba-fc756859e0e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</TotalTime>
  <Words>86</Words>
  <Application>Microsoft Macintosh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Times New Roman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8</cp:revision>
  <cp:lastPrinted>2024-03-08T13:52:51Z</cp:lastPrinted>
  <dcterms:created xsi:type="dcterms:W3CDTF">2023-09-04T01:09:05Z</dcterms:created>
  <dcterms:modified xsi:type="dcterms:W3CDTF">2026-07-31T15:23:05Z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