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6"/>
  </p:notesMasterIdLst>
  <p:sldIdLst>
    <p:sldId id="256" r:id="rId5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2ED7DBF-4507-EAA6-058A-3A965B780B59}" name="Alexis Tallon-Rendon" initials="AT" userId="S::agt20h@fsu.edu::619f3128-b5d7-48ec-825d-64df68e6b4a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9292"/>
    <a:srgbClr val="EE7624"/>
    <a:srgbClr val="782F40"/>
    <a:srgbClr val="191919"/>
    <a:srgbClr val="F2F2F2"/>
    <a:srgbClr val="EBEBEB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550BE-C223-BC48-8289-E789E571CEEC}" v="1" dt="2026-08-14T14:22:02.1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25" d="100"/>
          <a:sy n="25" d="100"/>
        </p:scale>
        <p:origin x="19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ie Herring" userId="19be7884-2466-4947-973a-dfdea68f4452" providerId="ADAL" clId="{AF73000E-F05E-56E3-902D-F8B7F734C1F2}"/>
    <pc:docChg chg="modSld modMainMaster">
      <pc:chgData name="Laurie Herring" userId="19be7884-2466-4947-973a-dfdea68f4452" providerId="ADAL" clId="{AF73000E-F05E-56E3-902D-F8B7F734C1F2}" dt="2026-08-14T14:22:02.134" v="7" actId="14826"/>
      <pc:docMkLst>
        <pc:docMk/>
      </pc:docMkLst>
      <pc:sldChg chg="addSp delSp modSp mod">
        <pc:chgData name="Laurie Herring" userId="19be7884-2466-4947-973a-dfdea68f4452" providerId="ADAL" clId="{AF73000E-F05E-56E3-902D-F8B7F734C1F2}" dt="2026-08-14T14:22:02.134" v="7" actId="14826"/>
        <pc:sldMkLst>
          <pc:docMk/>
          <pc:sldMk cId="192582420" sldId="256"/>
        </pc:sldMkLst>
        <pc:picChg chg="mod">
          <ac:chgData name="Laurie Herring" userId="19be7884-2466-4947-973a-dfdea68f4452" providerId="ADAL" clId="{AF73000E-F05E-56E3-902D-F8B7F734C1F2}" dt="2026-08-14T14:22:02.134" v="7" actId="14826"/>
          <ac:picMkLst>
            <pc:docMk/>
            <pc:sldMk cId="192582420" sldId="256"/>
            <ac:picMk id="30" creationId="{9D88D063-2E82-DB02-8036-4C4EF3F07CC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46EB1-D4B1-4DAF-A6EC-3D4C942BABCD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34B1-F2E7-4C08-8C11-529883C361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68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334B1-F2E7-4C08-8C11-529883C3611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6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68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68" userDrawn="1">
          <p15:clr>
            <a:srgbClr val="FBAE40"/>
          </p15:clr>
        </p15:guide>
        <p15:guide id="2" pos="1382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53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54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51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1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78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71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3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25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8D15E-61B4-A74E-93BA-9A068ABCFD77}" type="datetimeFigureOut">
              <a:rPr lang="en-US" smtClean="0"/>
              <a:t>8/14/26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0952-7950-A840-9056-A876D323D13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B7F0CD-D77F-FA5A-80DD-9DC0AAC29159}"/>
              </a:ext>
            </a:extLst>
          </p:cNvPr>
          <p:cNvSpPr/>
          <p:nvPr userDrawn="1"/>
        </p:nvSpPr>
        <p:spPr>
          <a:xfrm>
            <a:off x="-24137" y="-83484"/>
            <a:ext cx="43891200" cy="54864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36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FD181B8-A494-76B3-F50D-57F244FB0DB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5571210"/>
            <a:ext cx="21969048" cy="0"/>
          </a:xfrm>
          <a:prstGeom prst="line">
            <a:avLst/>
          </a:prstGeom>
          <a:ln w="219075">
            <a:solidFill>
              <a:srgbClr val="EE76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4EE5A4-BB30-63C5-9357-B5A029FC95E7}"/>
              </a:ext>
            </a:extLst>
          </p:cNvPr>
          <p:cNvCxnSpPr>
            <a:cxnSpLocks/>
          </p:cNvCxnSpPr>
          <p:nvPr userDrawn="1"/>
        </p:nvCxnSpPr>
        <p:spPr>
          <a:xfrm flipH="1">
            <a:off x="21922152" y="5571210"/>
            <a:ext cx="21969048" cy="0"/>
          </a:xfrm>
          <a:prstGeom prst="line">
            <a:avLst/>
          </a:prstGeom>
          <a:ln w="219075">
            <a:solidFill>
              <a:srgbClr val="782F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DC566C9-A485-9028-B8DD-5DEED5CF55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10653" y="903463"/>
            <a:ext cx="3390567" cy="38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1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68" userDrawn="1">
          <p15:clr>
            <a:srgbClr val="F26B43"/>
          </p15:clr>
        </p15:guide>
        <p15:guide id="2" pos="138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Box 119">
            <a:extLst>
              <a:ext uri="{FF2B5EF4-FFF2-40B4-BE49-F238E27FC236}">
                <a16:creationId xmlns:a16="http://schemas.microsoft.com/office/drawing/2014/main" id="{99647F1C-F09B-72C3-FA64-31599929FAB7}"/>
              </a:ext>
            </a:extLst>
          </p:cNvPr>
          <p:cNvSpPr txBox="1"/>
          <p:nvPr/>
        </p:nvSpPr>
        <p:spPr>
          <a:xfrm>
            <a:off x="4718739" y="928761"/>
            <a:ext cx="34453720" cy="3077766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algn="ctr"/>
            <a:r>
              <a:rPr lang="en-US" sz="9600" b="1" dirty="0"/>
              <a:t>Title</a:t>
            </a:r>
          </a:p>
          <a:p>
            <a:pPr algn="ctr"/>
            <a:r>
              <a:rPr lang="en-US" sz="9600" b="1" dirty="0"/>
              <a:t>Title 2</a:t>
            </a:r>
            <a:r>
              <a:rPr lang="en-US" sz="9600" b="1" baseline="30000" dirty="0"/>
              <a:t>nd</a:t>
            </a:r>
            <a:r>
              <a:rPr lang="en-US" sz="9600" b="1" dirty="0"/>
              <a:t> Line</a:t>
            </a:r>
            <a:endParaRPr lang="en-US" sz="9600" dirty="0">
              <a:cs typeface="Calibri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9AE9EC4A-DB33-4967-FA2B-22E192543AB4}"/>
              </a:ext>
            </a:extLst>
          </p:cNvPr>
          <p:cNvSpPr txBox="1"/>
          <p:nvPr/>
        </p:nvSpPr>
        <p:spPr>
          <a:xfrm>
            <a:off x="1016650" y="6137043"/>
            <a:ext cx="41857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Team/Group #/names, researcher names and institutions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7782C8-52A9-D21A-B78C-B650A36694AD}"/>
              </a:ext>
            </a:extLst>
          </p:cNvPr>
          <p:cNvSpPr/>
          <p:nvPr/>
        </p:nvSpPr>
        <p:spPr>
          <a:xfrm>
            <a:off x="8561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9665DDA-BB3B-1DCA-979A-0BA7D96E43A7}"/>
              </a:ext>
            </a:extLst>
          </p:cNvPr>
          <p:cNvSpPr/>
          <p:nvPr/>
        </p:nvSpPr>
        <p:spPr>
          <a:xfrm>
            <a:off x="10243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EAB12C-ABDB-37E2-FA2A-20B874E013A2}"/>
              </a:ext>
            </a:extLst>
          </p:cNvPr>
          <p:cNvSpPr txBox="1"/>
          <p:nvPr/>
        </p:nvSpPr>
        <p:spPr>
          <a:xfrm>
            <a:off x="14536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FCA3C0-756A-1881-4ED8-D7951BBE0F10}"/>
              </a:ext>
            </a:extLst>
          </p:cNvPr>
          <p:cNvSpPr/>
          <p:nvPr/>
        </p:nvSpPr>
        <p:spPr>
          <a:xfrm>
            <a:off x="11676547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F7CB643-060F-CAD3-D2C0-63C1167F60A0}"/>
              </a:ext>
            </a:extLst>
          </p:cNvPr>
          <p:cNvSpPr/>
          <p:nvPr/>
        </p:nvSpPr>
        <p:spPr>
          <a:xfrm>
            <a:off x="11844796" y="8893827"/>
            <a:ext cx="9632216" cy="1078504"/>
          </a:xfrm>
          <a:prstGeom prst="roundRect">
            <a:avLst/>
          </a:prstGeom>
          <a:solidFill>
            <a:srgbClr val="EE76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AB9159-4217-CB9F-3993-988D6848056D}"/>
              </a:ext>
            </a:extLst>
          </p:cNvPr>
          <p:cNvSpPr txBox="1"/>
          <p:nvPr/>
        </p:nvSpPr>
        <p:spPr>
          <a:xfrm>
            <a:off x="12274059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3D042E-5418-E788-E2BF-3FBBD2A0408B}"/>
              </a:ext>
            </a:extLst>
          </p:cNvPr>
          <p:cNvSpPr/>
          <p:nvPr/>
        </p:nvSpPr>
        <p:spPr>
          <a:xfrm>
            <a:off x="22421724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rgbClr val="EE76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486E3E2-0EFE-835A-45BA-A3D4DB22CBB3}"/>
              </a:ext>
            </a:extLst>
          </p:cNvPr>
          <p:cNvSpPr/>
          <p:nvPr/>
        </p:nvSpPr>
        <p:spPr>
          <a:xfrm>
            <a:off x="22589973" y="8893827"/>
            <a:ext cx="9632216" cy="1078504"/>
          </a:xfrm>
          <a:prstGeom prst="roundRect">
            <a:avLst/>
          </a:prstGeom>
          <a:solidFill>
            <a:srgbClr val="92929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C012780-86D6-E03E-F7B4-2F73D5DD6A43}"/>
              </a:ext>
            </a:extLst>
          </p:cNvPr>
          <p:cNvSpPr txBox="1"/>
          <p:nvPr/>
        </p:nvSpPr>
        <p:spPr>
          <a:xfrm>
            <a:off x="23019236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02ABE2-44CB-DE99-8438-59D3441F45DB}"/>
              </a:ext>
            </a:extLst>
          </p:cNvPr>
          <p:cNvSpPr/>
          <p:nvPr/>
        </p:nvSpPr>
        <p:spPr>
          <a:xfrm>
            <a:off x="33140526" y="10644559"/>
            <a:ext cx="9800467" cy="213450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365760" rIns="365760" rtlCol="0" anchor="t" anchorCtr="0"/>
          <a:lstStyle/>
          <a:p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Sample text Calibri Regular/Bold</a:t>
            </a:r>
          </a:p>
          <a:p>
            <a:r>
              <a:rPr lang="en-US" sz="4800" b="1" dirty="0">
                <a:solidFill>
                  <a:schemeClr val="tx1"/>
                </a:solidFill>
                <a:cs typeface="Times New Roman" panose="02020603050405020304" pitchFamily="18" charset="0"/>
              </a:rPr>
              <a:t>Orange and white color way</a:t>
            </a:r>
            <a:r>
              <a:rPr lang="en-US" sz="4800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BC26D846-352C-C41F-6F95-98848811C65B}"/>
              </a:ext>
            </a:extLst>
          </p:cNvPr>
          <p:cNvSpPr/>
          <p:nvPr/>
        </p:nvSpPr>
        <p:spPr>
          <a:xfrm>
            <a:off x="33308775" y="8893827"/>
            <a:ext cx="9632216" cy="107850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EA0A936-905E-EB40-AF5E-6C121771090D}"/>
              </a:ext>
            </a:extLst>
          </p:cNvPr>
          <p:cNvSpPr txBox="1"/>
          <p:nvPr/>
        </p:nvSpPr>
        <p:spPr>
          <a:xfrm>
            <a:off x="33738038" y="9041862"/>
            <a:ext cx="88157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cs typeface="Times New Roman" panose="02020603050405020304" pitchFamily="18" charset="0"/>
              </a:rPr>
              <a:t>HEADER TEXT CALIBRI BOLD</a:t>
            </a:r>
            <a:endParaRPr lang="en-US" sz="36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D88D063-2E82-DB02-8036-4C4EF3F07C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6271738" y="2295670"/>
            <a:ext cx="4277142" cy="171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E7466416673479FB92B4C081F04E1" ma:contentTypeVersion="15" ma:contentTypeDescription="Create a new document." ma:contentTypeScope="" ma:versionID="d5975f6c673f171146f8f172f53afddc">
  <xsd:schema xmlns:xsd="http://www.w3.org/2001/XMLSchema" xmlns:xs="http://www.w3.org/2001/XMLSchema" xmlns:p="http://schemas.microsoft.com/office/2006/metadata/properties" xmlns:ns2="74a3e4f0-cfc8-4941-99be-ff3582b49bf2" xmlns:ns3="a4431fda-f891-46d7-aeba-fc756859e0e0" targetNamespace="http://schemas.microsoft.com/office/2006/metadata/properties" ma:root="true" ma:fieldsID="ce28a5f758c1835e05493768d90a79ec" ns2:_="" ns3:_="">
    <xsd:import namespace="74a3e4f0-cfc8-4941-99be-ff3582b49bf2"/>
    <xsd:import namespace="a4431fda-f891-46d7-aeba-fc756859e0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a3e4f0-cfc8-4941-99be-ff3582b49b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443b83bf-5a34-45d0-bf74-ccf924154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431fda-f891-46d7-aeba-fc756859e0e0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a74dc1c-23c2-481e-8e92-9b7ed48a1f39}" ma:internalName="TaxCatchAll" ma:showField="CatchAllData" ma:web="a4431fda-f891-46d7-aeba-fc756859e0e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4431fda-f891-46d7-aeba-fc756859e0e0" xsi:nil="true"/>
    <lcf76f155ced4ddcb4097134ff3c332f xmlns="74a3e4f0-cfc8-4941-99be-ff3582b49bf2">
      <Terms xmlns="http://schemas.microsoft.com/office/infopath/2007/PartnerControls"/>
    </lcf76f155ced4ddcb4097134ff3c332f>
    <SharedWithUsers xmlns="a4431fda-f891-46d7-aeba-fc756859e0e0">
      <UserInfo>
        <DisplayName>Robert Wandell</DisplayName>
        <AccountId>12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CAB0EC67-1D49-45A7-83AE-B726873AB0E6}">
  <ds:schemaRefs>
    <ds:schemaRef ds:uri="74a3e4f0-cfc8-4941-99be-ff3582b49bf2"/>
    <ds:schemaRef ds:uri="a4431fda-f891-46d7-aeba-fc756859e0e0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1A7A37-D9B0-4459-8409-A85469FF13A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D0D1F1-3E94-4B5C-BDDD-136D30F5F620}">
  <ds:schemaRefs>
    <ds:schemaRef ds:uri="http://schemas.microsoft.com/office/2006/documentManagement/types"/>
    <ds:schemaRef ds:uri="a4431fda-f891-46d7-aeba-fc756859e0e0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74a3e4f0-cfc8-4941-99be-ff3582b49bf2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a36450eb-db06-42a7-8d1b-026719f701e3}" enabled="0" method="" siteId="{a36450eb-db06-42a7-8d1b-026719f701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125</TotalTime>
  <Words>79</Words>
  <Application>Microsoft Macintosh PowerPoint</Application>
  <PresentationFormat>Custom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Times New Roman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Tisha Keller</dc:creator>
  <cp:lastModifiedBy>Laurie Herring</cp:lastModifiedBy>
  <cp:revision>9</cp:revision>
  <cp:lastPrinted>2024-03-08T13:52:51Z</cp:lastPrinted>
  <dcterms:created xsi:type="dcterms:W3CDTF">2023-09-04T01:09:05Z</dcterms:created>
  <dcterms:modified xsi:type="dcterms:W3CDTF">2026-08-14T14:22:05Z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0x0101003DAE7466416673479FB92B4C081F04E1</vt:lpwstr>
  </property>
  <property fmtid="{D5CDD505-2E9C-101B-9397-08002B2CF9AE}" pid="3" name="MediaServiceImageTags">
    <vt:lpwstr/>
  </property>
</Properties>
</file>