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4"/>
  </p:sldMasterIdLst>
  <p:notesMasterIdLst>
    <p:notesMasterId r:id="rId6"/>
  </p:notesMasterIdLst>
  <p:sldIdLst>
    <p:sldId id="256" r:id="rId5"/>
  </p:sldIdLst>
  <p:sldSz cx="43891200" cy="3291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2ED7DBF-4507-EAA6-058A-3A965B780B59}" name="Alexis Tallon-Rendon" initials="AT" userId="S::agt20h@fsu.edu::619f3128-b5d7-48ec-825d-64df68e6b4a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9292"/>
    <a:srgbClr val="782F40"/>
    <a:srgbClr val="191919"/>
    <a:srgbClr val="EE7624"/>
    <a:srgbClr val="F2F2F2"/>
    <a:srgbClr val="EBEBEB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726"/>
  </p:normalViewPr>
  <p:slideViewPr>
    <p:cSldViewPr snapToGrid="0">
      <p:cViewPr varScale="1">
        <p:scale>
          <a:sx n="25" d="100"/>
          <a:sy n="25" d="100"/>
        </p:scale>
        <p:origin x="72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8/10/relationships/authors" Target="author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ie Herring" userId="19be7884-2466-4947-973a-dfdea68f4452" providerId="ADAL" clId="{AF73000E-F05E-56E3-902D-F8B7F734C1F2}"/>
    <pc:docChg chg="modSld">
      <pc:chgData name="Laurie Herring" userId="19be7884-2466-4947-973a-dfdea68f4452" providerId="ADAL" clId="{AF73000E-F05E-56E3-902D-F8B7F734C1F2}" dt="2026-07-07T15:24:24.034" v="1" actId="207"/>
      <pc:docMkLst>
        <pc:docMk/>
      </pc:docMkLst>
      <pc:sldChg chg="modSp mod">
        <pc:chgData name="Laurie Herring" userId="19be7884-2466-4947-973a-dfdea68f4452" providerId="ADAL" clId="{AF73000E-F05E-56E3-902D-F8B7F734C1F2}" dt="2026-07-07T15:24:24.034" v="1" actId="207"/>
        <pc:sldMkLst>
          <pc:docMk/>
          <pc:sldMk cId="192582420" sldId="256"/>
        </pc:sldMkLst>
        <pc:spChg chg="mod">
          <ac:chgData name="Laurie Herring" userId="19be7884-2466-4947-973a-dfdea68f4452" providerId="ADAL" clId="{AF73000E-F05E-56E3-902D-F8B7F734C1F2}" dt="2026-07-07T15:24:19.221" v="0" actId="207"/>
          <ac:spMkLst>
            <pc:docMk/>
            <pc:sldMk cId="192582420" sldId="256"/>
            <ac:spMk id="20" creationId="{2486E3E2-0EFE-835A-45BA-A3D4DB22CBB3}"/>
          </ac:spMkLst>
        </pc:spChg>
        <pc:spChg chg="mod">
          <ac:chgData name="Laurie Herring" userId="19be7884-2466-4947-973a-dfdea68f4452" providerId="ADAL" clId="{AF73000E-F05E-56E3-902D-F8B7F734C1F2}" dt="2026-07-07T15:24:24.034" v="1" actId="207"/>
          <ac:spMkLst>
            <pc:docMk/>
            <pc:sldMk cId="192582420" sldId="256"/>
            <ac:spMk id="24" creationId="{BC26D846-352C-C41F-6F95-98848811C65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446EB1-D4B1-4DAF-A6EC-3D4C942BABCD}" type="datetimeFigureOut">
              <a:rPr lang="en-US" smtClean="0"/>
              <a:t>7/7/26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6334B1-F2E7-4C08-8C11-529883C361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4245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1pPr>
    <a:lvl2pPr marL="64008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2pPr>
    <a:lvl3pPr marL="128016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3pPr>
    <a:lvl4pPr marL="192024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4pPr>
    <a:lvl5pPr marL="256032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5pPr>
    <a:lvl6pPr marL="320040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6pPr>
    <a:lvl7pPr marL="384048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7pPr>
    <a:lvl8pPr marL="448056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8pPr>
    <a:lvl9pPr marL="512064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6334B1-F2E7-4C08-8C11-529883C3611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6403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91840" y="5387342"/>
            <a:ext cx="37307520" cy="11460480"/>
          </a:xfrm>
        </p:spPr>
        <p:txBody>
          <a:bodyPr anchor="b"/>
          <a:lstStyle>
            <a:lvl1pPr algn="ctr">
              <a:defRPr sz="2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86400" y="17289782"/>
            <a:ext cx="32918400" cy="7947658"/>
          </a:xfrm>
        </p:spPr>
        <p:txBody>
          <a:bodyPr/>
          <a:lstStyle>
            <a:lvl1pPr marL="0" indent="0" algn="ctr">
              <a:buNone/>
              <a:defRPr sz="11520"/>
            </a:lvl1pPr>
            <a:lvl2pPr marL="2194560" indent="0" algn="ctr">
              <a:buNone/>
              <a:defRPr sz="9600"/>
            </a:lvl2pPr>
            <a:lvl3pPr marL="4389120" indent="0" algn="ctr">
              <a:buNone/>
              <a:defRPr sz="8640"/>
            </a:lvl3pPr>
            <a:lvl4pPr marL="6583680" indent="0" algn="ctr">
              <a:buNone/>
              <a:defRPr sz="7680"/>
            </a:lvl4pPr>
            <a:lvl5pPr marL="8778240" indent="0" algn="ctr">
              <a:buNone/>
              <a:defRPr sz="7680"/>
            </a:lvl5pPr>
            <a:lvl6pPr marL="10972800" indent="0" algn="ctr">
              <a:buNone/>
              <a:defRPr sz="7680"/>
            </a:lvl6pPr>
            <a:lvl7pPr marL="13167360" indent="0" algn="ctr">
              <a:buNone/>
              <a:defRPr sz="7680"/>
            </a:lvl7pPr>
            <a:lvl8pPr marL="15361920" indent="0" algn="ctr">
              <a:buNone/>
              <a:defRPr sz="7680"/>
            </a:lvl8pPr>
            <a:lvl9pPr marL="17556480" indent="0" algn="ctr">
              <a:buNone/>
              <a:defRPr sz="768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7/7/26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6888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68" userDrawn="1">
          <p15:clr>
            <a:srgbClr val="FBAE40"/>
          </p15:clr>
        </p15:guide>
        <p15:guide id="2" pos="13824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7/7/26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153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409642" y="1752600"/>
            <a:ext cx="9464040" cy="2789682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17522" y="1752600"/>
            <a:ext cx="27843480" cy="2789682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7/7/26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5471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7/7/26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518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94662" y="8206749"/>
            <a:ext cx="37856160" cy="13693138"/>
          </a:xfrm>
        </p:spPr>
        <p:txBody>
          <a:bodyPr anchor="b"/>
          <a:lstStyle>
            <a:lvl1pPr>
              <a:defRPr sz="2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94662" y="22029429"/>
            <a:ext cx="37856160" cy="7200898"/>
          </a:xfrm>
        </p:spPr>
        <p:txBody>
          <a:bodyPr/>
          <a:lstStyle>
            <a:lvl1pPr marL="0" indent="0">
              <a:buNone/>
              <a:defRPr sz="11520">
                <a:solidFill>
                  <a:schemeClr val="tx1"/>
                </a:solidFill>
              </a:defRPr>
            </a:lvl1pPr>
            <a:lvl2pPr marL="2194560" indent="0">
              <a:buNone/>
              <a:defRPr sz="9600">
                <a:solidFill>
                  <a:schemeClr val="tx1">
                    <a:tint val="75000"/>
                  </a:schemeClr>
                </a:solidFill>
              </a:defRPr>
            </a:lvl2pPr>
            <a:lvl3pPr marL="4389120" indent="0">
              <a:buNone/>
              <a:defRPr sz="8640">
                <a:solidFill>
                  <a:schemeClr val="tx1">
                    <a:tint val="75000"/>
                  </a:schemeClr>
                </a:solidFill>
              </a:defRPr>
            </a:lvl3pPr>
            <a:lvl4pPr marL="658368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4pPr>
            <a:lvl5pPr marL="877824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5pPr>
            <a:lvl6pPr marL="1097280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6pPr>
            <a:lvl7pPr marL="1316736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7pPr>
            <a:lvl8pPr marL="1536192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8pPr>
            <a:lvl9pPr marL="1755648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7/7/26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818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17520" y="8763000"/>
            <a:ext cx="18653760" cy="208864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219920" y="8763000"/>
            <a:ext cx="18653760" cy="208864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7/7/26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478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1752607"/>
            <a:ext cx="37856160" cy="6362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23242" y="8069582"/>
            <a:ext cx="18568032" cy="3954778"/>
          </a:xfrm>
        </p:spPr>
        <p:txBody>
          <a:bodyPr anchor="b"/>
          <a:lstStyle>
            <a:lvl1pPr marL="0" indent="0">
              <a:buNone/>
              <a:defRPr sz="11520" b="1"/>
            </a:lvl1pPr>
            <a:lvl2pPr marL="2194560" indent="0">
              <a:buNone/>
              <a:defRPr sz="9600" b="1"/>
            </a:lvl2pPr>
            <a:lvl3pPr marL="4389120" indent="0">
              <a:buNone/>
              <a:defRPr sz="8640" b="1"/>
            </a:lvl3pPr>
            <a:lvl4pPr marL="6583680" indent="0">
              <a:buNone/>
              <a:defRPr sz="7680" b="1"/>
            </a:lvl4pPr>
            <a:lvl5pPr marL="8778240" indent="0">
              <a:buNone/>
              <a:defRPr sz="7680" b="1"/>
            </a:lvl5pPr>
            <a:lvl6pPr marL="10972800" indent="0">
              <a:buNone/>
              <a:defRPr sz="7680" b="1"/>
            </a:lvl6pPr>
            <a:lvl7pPr marL="13167360" indent="0">
              <a:buNone/>
              <a:defRPr sz="7680" b="1"/>
            </a:lvl7pPr>
            <a:lvl8pPr marL="15361920" indent="0">
              <a:buNone/>
              <a:defRPr sz="7680" b="1"/>
            </a:lvl8pPr>
            <a:lvl9pPr marL="17556480" indent="0">
              <a:buNone/>
              <a:defRPr sz="7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23242" y="12024360"/>
            <a:ext cx="18568032" cy="176860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2219922" y="8069582"/>
            <a:ext cx="18659477" cy="3954778"/>
          </a:xfrm>
        </p:spPr>
        <p:txBody>
          <a:bodyPr anchor="b"/>
          <a:lstStyle>
            <a:lvl1pPr marL="0" indent="0">
              <a:buNone/>
              <a:defRPr sz="11520" b="1"/>
            </a:lvl1pPr>
            <a:lvl2pPr marL="2194560" indent="0">
              <a:buNone/>
              <a:defRPr sz="9600" b="1"/>
            </a:lvl2pPr>
            <a:lvl3pPr marL="4389120" indent="0">
              <a:buNone/>
              <a:defRPr sz="8640" b="1"/>
            </a:lvl3pPr>
            <a:lvl4pPr marL="6583680" indent="0">
              <a:buNone/>
              <a:defRPr sz="7680" b="1"/>
            </a:lvl4pPr>
            <a:lvl5pPr marL="8778240" indent="0">
              <a:buNone/>
              <a:defRPr sz="7680" b="1"/>
            </a:lvl5pPr>
            <a:lvl6pPr marL="10972800" indent="0">
              <a:buNone/>
              <a:defRPr sz="7680" b="1"/>
            </a:lvl6pPr>
            <a:lvl7pPr marL="13167360" indent="0">
              <a:buNone/>
              <a:defRPr sz="7680" b="1"/>
            </a:lvl7pPr>
            <a:lvl8pPr marL="15361920" indent="0">
              <a:buNone/>
              <a:defRPr sz="7680" b="1"/>
            </a:lvl8pPr>
            <a:lvl9pPr marL="17556480" indent="0">
              <a:buNone/>
              <a:defRPr sz="7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2219922" y="12024360"/>
            <a:ext cx="18659477" cy="176860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7/7/26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914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7/7/26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571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7/7/26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8711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2194560"/>
            <a:ext cx="14156054" cy="7680960"/>
          </a:xfrm>
        </p:spPr>
        <p:txBody>
          <a:bodyPr anchor="b"/>
          <a:lstStyle>
            <a:lvl1pPr>
              <a:defRPr sz="153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659477" y="4739647"/>
            <a:ext cx="22219920" cy="23393400"/>
          </a:xfrm>
        </p:spPr>
        <p:txBody>
          <a:bodyPr/>
          <a:lstStyle>
            <a:lvl1pPr>
              <a:defRPr sz="15360"/>
            </a:lvl1pPr>
            <a:lvl2pPr>
              <a:defRPr sz="13440"/>
            </a:lvl2pPr>
            <a:lvl3pPr>
              <a:defRPr sz="11520"/>
            </a:lvl3pPr>
            <a:lvl4pPr>
              <a:defRPr sz="9600"/>
            </a:lvl4pPr>
            <a:lvl5pPr>
              <a:defRPr sz="9600"/>
            </a:lvl5pPr>
            <a:lvl6pPr>
              <a:defRPr sz="9600"/>
            </a:lvl6pPr>
            <a:lvl7pPr>
              <a:defRPr sz="9600"/>
            </a:lvl7pPr>
            <a:lvl8pPr>
              <a:defRPr sz="9600"/>
            </a:lvl8pPr>
            <a:lvl9pPr>
              <a:defRPr sz="9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23237" y="9875520"/>
            <a:ext cx="14156054" cy="18295622"/>
          </a:xfrm>
        </p:spPr>
        <p:txBody>
          <a:bodyPr/>
          <a:lstStyle>
            <a:lvl1pPr marL="0" indent="0">
              <a:buNone/>
              <a:defRPr sz="7680"/>
            </a:lvl1pPr>
            <a:lvl2pPr marL="2194560" indent="0">
              <a:buNone/>
              <a:defRPr sz="6720"/>
            </a:lvl2pPr>
            <a:lvl3pPr marL="4389120" indent="0">
              <a:buNone/>
              <a:defRPr sz="5760"/>
            </a:lvl3pPr>
            <a:lvl4pPr marL="6583680" indent="0">
              <a:buNone/>
              <a:defRPr sz="4800"/>
            </a:lvl4pPr>
            <a:lvl5pPr marL="8778240" indent="0">
              <a:buNone/>
              <a:defRPr sz="4800"/>
            </a:lvl5pPr>
            <a:lvl6pPr marL="10972800" indent="0">
              <a:buNone/>
              <a:defRPr sz="4800"/>
            </a:lvl6pPr>
            <a:lvl7pPr marL="13167360" indent="0">
              <a:buNone/>
              <a:defRPr sz="4800"/>
            </a:lvl7pPr>
            <a:lvl8pPr marL="15361920" indent="0">
              <a:buNone/>
              <a:defRPr sz="4800"/>
            </a:lvl8pPr>
            <a:lvl9pPr marL="17556480" indent="0">
              <a:buNone/>
              <a:defRPr sz="4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7/7/26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371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2194560"/>
            <a:ext cx="14156054" cy="7680960"/>
          </a:xfrm>
        </p:spPr>
        <p:txBody>
          <a:bodyPr anchor="b"/>
          <a:lstStyle>
            <a:lvl1pPr>
              <a:defRPr sz="153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659477" y="4739647"/>
            <a:ext cx="22219920" cy="23393400"/>
          </a:xfrm>
        </p:spPr>
        <p:txBody>
          <a:bodyPr anchor="t"/>
          <a:lstStyle>
            <a:lvl1pPr marL="0" indent="0">
              <a:buNone/>
              <a:defRPr sz="15360"/>
            </a:lvl1pPr>
            <a:lvl2pPr marL="2194560" indent="0">
              <a:buNone/>
              <a:defRPr sz="13440"/>
            </a:lvl2pPr>
            <a:lvl3pPr marL="4389120" indent="0">
              <a:buNone/>
              <a:defRPr sz="11520"/>
            </a:lvl3pPr>
            <a:lvl4pPr marL="6583680" indent="0">
              <a:buNone/>
              <a:defRPr sz="9600"/>
            </a:lvl4pPr>
            <a:lvl5pPr marL="8778240" indent="0">
              <a:buNone/>
              <a:defRPr sz="9600"/>
            </a:lvl5pPr>
            <a:lvl6pPr marL="10972800" indent="0">
              <a:buNone/>
              <a:defRPr sz="9600"/>
            </a:lvl6pPr>
            <a:lvl7pPr marL="13167360" indent="0">
              <a:buNone/>
              <a:defRPr sz="9600"/>
            </a:lvl7pPr>
            <a:lvl8pPr marL="15361920" indent="0">
              <a:buNone/>
              <a:defRPr sz="9600"/>
            </a:lvl8pPr>
            <a:lvl9pPr marL="17556480" indent="0">
              <a:buNone/>
              <a:defRPr sz="9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23237" y="9875520"/>
            <a:ext cx="14156054" cy="18295622"/>
          </a:xfrm>
        </p:spPr>
        <p:txBody>
          <a:bodyPr/>
          <a:lstStyle>
            <a:lvl1pPr marL="0" indent="0">
              <a:buNone/>
              <a:defRPr sz="7680"/>
            </a:lvl1pPr>
            <a:lvl2pPr marL="2194560" indent="0">
              <a:buNone/>
              <a:defRPr sz="6720"/>
            </a:lvl2pPr>
            <a:lvl3pPr marL="4389120" indent="0">
              <a:buNone/>
              <a:defRPr sz="5760"/>
            </a:lvl3pPr>
            <a:lvl4pPr marL="6583680" indent="0">
              <a:buNone/>
              <a:defRPr sz="4800"/>
            </a:lvl4pPr>
            <a:lvl5pPr marL="8778240" indent="0">
              <a:buNone/>
              <a:defRPr sz="4800"/>
            </a:lvl5pPr>
            <a:lvl6pPr marL="10972800" indent="0">
              <a:buNone/>
              <a:defRPr sz="4800"/>
            </a:lvl6pPr>
            <a:lvl7pPr marL="13167360" indent="0">
              <a:buNone/>
              <a:defRPr sz="4800"/>
            </a:lvl7pPr>
            <a:lvl8pPr marL="15361920" indent="0">
              <a:buNone/>
              <a:defRPr sz="4800"/>
            </a:lvl8pPr>
            <a:lvl9pPr marL="17556480" indent="0">
              <a:buNone/>
              <a:defRPr sz="4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7/7/26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225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17520" y="1752607"/>
            <a:ext cx="37856160" cy="6362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0" y="8763000"/>
            <a:ext cx="37856160" cy="208864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17520" y="30510487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28D15E-61B4-A74E-93BA-9A068ABCFD77}" type="datetimeFigureOut">
              <a:rPr lang="en-US" smtClean="0"/>
              <a:t>7/7/26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38960" y="30510487"/>
            <a:ext cx="1481328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998160" y="30510487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EB7F0CD-D77F-FA5A-80DD-9DC0AAC29159}"/>
              </a:ext>
            </a:extLst>
          </p:cNvPr>
          <p:cNvSpPr/>
          <p:nvPr userDrawn="1"/>
        </p:nvSpPr>
        <p:spPr>
          <a:xfrm>
            <a:off x="-24137" y="-83484"/>
            <a:ext cx="43891200" cy="54864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36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FD181B8-A494-76B3-F50D-57F244FB0DB4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5571210"/>
            <a:ext cx="21969048" cy="0"/>
          </a:xfrm>
          <a:prstGeom prst="line">
            <a:avLst/>
          </a:prstGeom>
          <a:ln w="219075">
            <a:solidFill>
              <a:srgbClr val="EE76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94EE5A4-BB30-63C5-9357-B5A029FC95E7}"/>
              </a:ext>
            </a:extLst>
          </p:cNvPr>
          <p:cNvCxnSpPr>
            <a:cxnSpLocks/>
          </p:cNvCxnSpPr>
          <p:nvPr userDrawn="1"/>
        </p:nvCxnSpPr>
        <p:spPr>
          <a:xfrm flipH="1">
            <a:off x="21922152" y="5571210"/>
            <a:ext cx="21969048" cy="0"/>
          </a:xfrm>
          <a:prstGeom prst="line">
            <a:avLst/>
          </a:prstGeom>
          <a:ln w="219075">
            <a:solidFill>
              <a:srgbClr val="782F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9DC566C9-A485-9028-B8DD-5DEED5CF5542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1010653" y="903463"/>
            <a:ext cx="3390567" cy="3806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119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4389120" rtl="0" eaLnBrk="1" latinLnBrk="0" hangingPunct="1">
        <a:lnSpc>
          <a:spcPct val="90000"/>
        </a:lnSpc>
        <a:spcBef>
          <a:spcPct val="0"/>
        </a:spcBef>
        <a:buNone/>
        <a:defRPr sz="211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280" indent="-1097280" algn="l" defTabSz="4389120" rtl="0" eaLnBrk="1" latinLnBrk="0" hangingPunct="1">
        <a:lnSpc>
          <a:spcPct val="90000"/>
        </a:lnSpc>
        <a:spcBef>
          <a:spcPts val="4800"/>
        </a:spcBef>
        <a:buFont typeface="Arial" panose="020B0604020202020204" pitchFamily="34" charset="0"/>
        <a:buChar char="•"/>
        <a:defRPr sz="13440" kern="1200">
          <a:solidFill>
            <a:schemeClr val="tx1"/>
          </a:solidFill>
          <a:latin typeface="+mn-lt"/>
          <a:ea typeface="+mn-ea"/>
          <a:cs typeface="+mn-cs"/>
        </a:defRPr>
      </a:lvl1pPr>
      <a:lvl2pPr marL="32918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11520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3pPr>
      <a:lvl4pPr marL="76809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987552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42646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64592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86537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1pPr>
      <a:lvl2pPr marL="21945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2pPr>
      <a:lvl3pPr marL="43891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3pPr>
      <a:lvl4pPr marL="65836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877824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31673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53619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75564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0368" userDrawn="1">
          <p15:clr>
            <a:srgbClr val="F26B43"/>
          </p15:clr>
        </p15:guide>
        <p15:guide id="2" pos="1382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TextBox 119">
            <a:extLst>
              <a:ext uri="{FF2B5EF4-FFF2-40B4-BE49-F238E27FC236}">
                <a16:creationId xmlns:a16="http://schemas.microsoft.com/office/drawing/2014/main" id="{99647F1C-F09B-72C3-FA64-31599929FAB7}"/>
              </a:ext>
            </a:extLst>
          </p:cNvPr>
          <p:cNvSpPr txBox="1"/>
          <p:nvPr/>
        </p:nvSpPr>
        <p:spPr>
          <a:xfrm>
            <a:off x="4718739" y="928761"/>
            <a:ext cx="34453720" cy="3077766"/>
          </a:xfrm>
          <a:prstGeom prst="rect">
            <a:avLst/>
          </a:prstGeom>
          <a:noFill/>
        </p:spPr>
        <p:txBody>
          <a:bodyPr wrap="square" lIns="121920" tIns="60960" rIns="121920" bIns="60960" rtlCol="0" anchor="t">
            <a:spAutoFit/>
          </a:bodyPr>
          <a:lstStyle/>
          <a:p>
            <a:pPr algn="ctr"/>
            <a:r>
              <a:rPr lang="en-US" sz="9600" b="1" dirty="0"/>
              <a:t>Title</a:t>
            </a:r>
          </a:p>
          <a:p>
            <a:pPr algn="ctr"/>
            <a:r>
              <a:rPr lang="en-US" sz="9600" b="1" dirty="0"/>
              <a:t>Title 2</a:t>
            </a:r>
            <a:r>
              <a:rPr lang="en-US" sz="9600" b="1" baseline="30000" dirty="0"/>
              <a:t>nd</a:t>
            </a:r>
            <a:r>
              <a:rPr lang="en-US" sz="9600" b="1" dirty="0"/>
              <a:t> Line</a:t>
            </a:r>
            <a:endParaRPr lang="en-US" sz="9600" dirty="0">
              <a:cs typeface="Calibri"/>
            </a:endParaRP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9AE9EC4A-DB33-4967-FA2B-22E192543AB4}"/>
              </a:ext>
            </a:extLst>
          </p:cNvPr>
          <p:cNvSpPr txBox="1"/>
          <p:nvPr/>
        </p:nvSpPr>
        <p:spPr>
          <a:xfrm>
            <a:off x="1016650" y="6137043"/>
            <a:ext cx="418578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/>
              <a:t>Team/Group #/names, researcher names and institutions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D7782C8-52A9-D21A-B78C-B650A36694AD}"/>
              </a:ext>
            </a:extLst>
          </p:cNvPr>
          <p:cNvSpPr/>
          <p:nvPr/>
        </p:nvSpPr>
        <p:spPr>
          <a:xfrm>
            <a:off x="856147" y="10644559"/>
            <a:ext cx="9800467" cy="21345080"/>
          </a:xfrm>
          <a:prstGeom prst="rect">
            <a:avLst/>
          </a:prstGeom>
          <a:solidFill>
            <a:schemeClr val="bg1"/>
          </a:solidFill>
          <a:ln>
            <a:solidFill>
              <a:srgbClr val="782F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365760" rIns="365760" rtlCol="0" anchor="t" anchorCtr="0"/>
          <a:lstStyle/>
          <a:p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Sample text Calibri Regular/Bold</a:t>
            </a:r>
          </a:p>
          <a:p>
            <a:r>
              <a:rPr lang="en-US" sz="4800" b="1" dirty="0">
                <a:solidFill>
                  <a:schemeClr val="tx1"/>
                </a:solidFill>
                <a:cs typeface="Times New Roman" panose="02020603050405020304" pitchFamily="18" charset="0"/>
              </a:rPr>
              <a:t>Orange and white color way</a:t>
            </a:r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9665DDA-BB3B-1DCA-979A-0BA7D96E43A7}"/>
              </a:ext>
            </a:extLst>
          </p:cNvPr>
          <p:cNvSpPr/>
          <p:nvPr/>
        </p:nvSpPr>
        <p:spPr>
          <a:xfrm>
            <a:off x="1024396" y="8893827"/>
            <a:ext cx="9632216" cy="1078504"/>
          </a:xfrm>
          <a:prstGeom prst="roundRect">
            <a:avLst/>
          </a:prstGeom>
          <a:solidFill>
            <a:srgbClr val="782F4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EEAB12C-ABDB-37E2-FA2A-20B874E013A2}"/>
              </a:ext>
            </a:extLst>
          </p:cNvPr>
          <p:cNvSpPr txBox="1"/>
          <p:nvPr/>
        </p:nvSpPr>
        <p:spPr>
          <a:xfrm>
            <a:off x="1453659" y="9041862"/>
            <a:ext cx="88157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cs typeface="Times New Roman" panose="02020603050405020304" pitchFamily="18" charset="0"/>
              </a:rPr>
              <a:t>HEADER TEXT CALIBRI BOLD</a:t>
            </a:r>
            <a:endParaRPr lang="en-US" sz="36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CFCA3C0-756A-1881-4ED8-D7951BBE0F10}"/>
              </a:ext>
            </a:extLst>
          </p:cNvPr>
          <p:cNvSpPr/>
          <p:nvPr/>
        </p:nvSpPr>
        <p:spPr>
          <a:xfrm>
            <a:off x="11676547" y="10644559"/>
            <a:ext cx="9800467" cy="21345080"/>
          </a:xfrm>
          <a:prstGeom prst="rect">
            <a:avLst/>
          </a:prstGeom>
          <a:solidFill>
            <a:schemeClr val="bg1"/>
          </a:solidFill>
          <a:ln>
            <a:solidFill>
              <a:srgbClr val="782F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365760" rIns="365760" rtlCol="0" anchor="t" anchorCtr="0"/>
          <a:lstStyle/>
          <a:p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Sample text Calibri Regular/Bold</a:t>
            </a:r>
          </a:p>
          <a:p>
            <a:r>
              <a:rPr lang="en-US" sz="4800" b="1" dirty="0">
                <a:solidFill>
                  <a:schemeClr val="tx1"/>
                </a:solidFill>
                <a:cs typeface="Times New Roman" panose="02020603050405020304" pitchFamily="18" charset="0"/>
              </a:rPr>
              <a:t>Orange and white color way</a:t>
            </a:r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3F7CB643-060F-CAD3-D2C0-63C1167F60A0}"/>
              </a:ext>
            </a:extLst>
          </p:cNvPr>
          <p:cNvSpPr/>
          <p:nvPr/>
        </p:nvSpPr>
        <p:spPr>
          <a:xfrm>
            <a:off x="11844796" y="8893827"/>
            <a:ext cx="9632216" cy="1078504"/>
          </a:xfrm>
          <a:prstGeom prst="roundRect">
            <a:avLst/>
          </a:prstGeom>
          <a:solidFill>
            <a:srgbClr val="782F4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6AB9159-4217-CB9F-3993-988D6848056D}"/>
              </a:ext>
            </a:extLst>
          </p:cNvPr>
          <p:cNvSpPr txBox="1"/>
          <p:nvPr/>
        </p:nvSpPr>
        <p:spPr>
          <a:xfrm>
            <a:off x="12274059" y="9041862"/>
            <a:ext cx="88157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cs typeface="Times New Roman" panose="02020603050405020304" pitchFamily="18" charset="0"/>
              </a:rPr>
              <a:t>HEADER TEXT CALIBRI BOLD</a:t>
            </a:r>
            <a:endParaRPr lang="en-US" sz="3600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F3D042E-5418-E788-E2BF-3FBBD2A0408B}"/>
              </a:ext>
            </a:extLst>
          </p:cNvPr>
          <p:cNvSpPr/>
          <p:nvPr/>
        </p:nvSpPr>
        <p:spPr>
          <a:xfrm>
            <a:off x="22421724" y="10644559"/>
            <a:ext cx="9800467" cy="21345080"/>
          </a:xfrm>
          <a:prstGeom prst="rect">
            <a:avLst/>
          </a:prstGeom>
          <a:solidFill>
            <a:schemeClr val="bg1"/>
          </a:solidFill>
          <a:ln>
            <a:solidFill>
              <a:srgbClr val="782F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365760" rIns="365760" rtlCol="0" anchor="t" anchorCtr="0"/>
          <a:lstStyle/>
          <a:p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Sample text Calibri Regular/Bold</a:t>
            </a:r>
          </a:p>
          <a:p>
            <a:r>
              <a:rPr lang="en-US" sz="4800" b="1" dirty="0">
                <a:solidFill>
                  <a:schemeClr val="tx1"/>
                </a:solidFill>
                <a:cs typeface="Times New Roman" panose="02020603050405020304" pitchFamily="18" charset="0"/>
              </a:rPr>
              <a:t>Orange and white color way</a:t>
            </a:r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2486E3E2-0EFE-835A-45BA-A3D4DB22CBB3}"/>
              </a:ext>
            </a:extLst>
          </p:cNvPr>
          <p:cNvSpPr/>
          <p:nvPr/>
        </p:nvSpPr>
        <p:spPr>
          <a:xfrm>
            <a:off x="22589973" y="8893827"/>
            <a:ext cx="9632216" cy="1078504"/>
          </a:xfrm>
          <a:prstGeom prst="roundRect">
            <a:avLst/>
          </a:prstGeom>
          <a:solidFill>
            <a:srgbClr val="92929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C012780-86D6-E03E-F7B4-2F73D5DD6A43}"/>
              </a:ext>
            </a:extLst>
          </p:cNvPr>
          <p:cNvSpPr txBox="1"/>
          <p:nvPr/>
        </p:nvSpPr>
        <p:spPr>
          <a:xfrm>
            <a:off x="23019236" y="9041862"/>
            <a:ext cx="88157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cs typeface="Times New Roman" panose="02020603050405020304" pitchFamily="18" charset="0"/>
              </a:rPr>
              <a:t>HEADER TEXT CALIBRI BOLD</a:t>
            </a:r>
            <a:endParaRPr lang="en-US" sz="360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502ABE2-44CB-DE99-8438-59D3441F45DB}"/>
              </a:ext>
            </a:extLst>
          </p:cNvPr>
          <p:cNvSpPr/>
          <p:nvPr/>
        </p:nvSpPr>
        <p:spPr>
          <a:xfrm>
            <a:off x="33140526" y="10644559"/>
            <a:ext cx="9800467" cy="21345080"/>
          </a:xfrm>
          <a:prstGeom prst="rect">
            <a:avLst/>
          </a:prstGeom>
          <a:solidFill>
            <a:schemeClr val="bg1"/>
          </a:solidFill>
          <a:ln>
            <a:solidFill>
              <a:srgbClr val="782F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365760" rIns="365760" rtlCol="0" anchor="t" anchorCtr="0"/>
          <a:lstStyle/>
          <a:p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Sample text Calibri Regular/Bold</a:t>
            </a:r>
          </a:p>
          <a:p>
            <a:r>
              <a:rPr lang="en-US" sz="4800" b="1" dirty="0">
                <a:solidFill>
                  <a:schemeClr val="tx1"/>
                </a:solidFill>
                <a:cs typeface="Times New Roman" panose="02020603050405020304" pitchFamily="18" charset="0"/>
              </a:rPr>
              <a:t>Orange and white color way</a:t>
            </a:r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BC26D846-352C-C41F-6F95-98848811C65B}"/>
              </a:ext>
            </a:extLst>
          </p:cNvPr>
          <p:cNvSpPr/>
          <p:nvPr/>
        </p:nvSpPr>
        <p:spPr>
          <a:xfrm>
            <a:off x="33308775" y="8893827"/>
            <a:ext cx="9632216" cy="1078504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EA0A936-905E-EB40-AF5E-6C121771090D}"/>
              </a:ext>
            </a:extLst>
          </p:cNvPr>
          <p:cNvSpPr txBox="1"/>
          <p:nvPr/>
        </p:nvSpPr>
        <p:spPr>
          <a:xfrm>
            <a:off x="33738038" y="9041862"/>
            <a:ext cx="88157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cs typeface="Times New Roman" panose="02020603050405020304" pitchFamily="18" charset="0"/>
              </a:rPr>
              <a:t>HEADER TEXT CALIBRI BOLD</a:t>
            </a:r>
            <a:endParaRPr lang="en-US" sz="3600" dirty="0"/>
          </a:p>
        </p:txBody>
      </p:sp>
      <p:pic>
        <p:nvPicPr>
          <p:cNvPr id="30" name="Picture 29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9D88D063-2E82-DB02-8036-4C4EF3F07C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99149" y="1048776"/>
            <a:ext cx="63754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824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DAE7466416673479FB92B4C081F04E1" ma:contentTypeVersion="15" ma:contentTypeDescription="Create a new document." ma:contentTypeScope="" ma:versionID="d5975f6c673f171146f8f172f53afddc">
  <xsd:schema xmlns:xsd="http://www.w3.org/2001/XMLSchema" xmlns:xs="http://www.w3.org/2001/XMLSchema" xmlns:p="http://schemas.microsoft.com/office/2006/metadata/properties" xmlns:ns2="74a3e4f0-cfc8-4941-99be-ff3582b49bf2" xmlns:ns3="a4431fda-f891-46d7-aeba-fc756859e0e0" targetNamespace="http://schemas.microsoft.com/office/2006/metadata/properties" ma:root="true" ma:fieldsID="ce28a5f758c1835e05493768d90a79ec" ns2:_="" ns3:_="">
    <xsd:import namespace="74a3e4f0-cfc8-4941-99be-ff3582b49bf2"/>
    <xsd:import namespace="a4431fda-f891-46d7-aeba-fc756859e0e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LengthInSecond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a3e4f0-cfc8-4941-99be-ff3582b49bf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443b83bf-5a34-45d0-bf74-ccf9241540c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431fda-f891-46d7-aeba-fc756859e0e0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2a74dc1c-23c2-481e-8e92-9b7ed48a1f39}" ma:internalName="TaxCatchAll" ma:showField="CatchAllData" ma:web="a4431fda-f891-46d7-aeba-fc756859e0e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4431fda-f891-46d7-aeba-fc756859e0e0" xsi:nil="true"/>
    <lcf76f155ced4ddcb4097134ff3c332f xmlns="74a3e4f0-cfc8-4941-99be-ff3582b49bf2">
      <Terms xmlns="http://schemas.microsoft.com/office/infopath/2007/PartnerControls"/>
    </lcf76f155ced4ddcb4097134ff3c332f>
    <SharedWithUsers xmlns="a4431fda-f891-46d7-aeba-fc756859e0e0">
      <UserInfo>
        <DisplayName>Robert Wandell</DisplayName>
        <AccountId>12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CAB0EC67-1D49-45A7-83AE-B726873AB0E6}">
  <ds:schemaRefs>
    <ds:schemaRef ds:uri="74a3e4f0-cfc8-4941-99be-ff3582b49bf2"/>
    <ds:schemaRef ds:uri="a4431fda-f891-46d7-aeba-fc756859e0e0"/>
    <ds:schemaRef ds:uri="http://schemas.microsoft.com/office/2006/metadata/contentType"/>
    <ds:schemaRef ds:uri="http://schemas.microsoft.com/office/2006/metadata/properties/metaAttributes"/>
    <ds:schemaRef ds:uri="http://www.w3.org/2000/xmlns/"/>
    <ds:schemaRef ds:uri="http://www.w3.org/2001/XMLSchema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61A7A37-D9B0-4459-8409-A85469FF13A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5D0D1F1-3E94-4B5C-BDDD-136D30F5F620}">
  <ds:schemaRefs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a4431fda-f891-46d7-aeba-fc756859e0e0"/>
    <ds:schemaRef ds:uri="http://purl.org/dc/terms/"/>
    <ds:schemaRef ds:uri="http://www.w3.org/XML/1998/namespace"/>
    <ds:schemaRef ds:uri="http://purl.org/dc/dcmitype/"/>
    <ds:schemaRef ds:uri="http://schemas.openxmlformats.org/package/2006/metadata/core-properties"/>
    <ds:schemaRef ds:uri="74a3e4f0-cfc8-4941-99be-ff3582b49bf2"/>
    <ds:schemaRef ds:uri="http://schemas.microsoft.com/office/2006/metadata/properties"/>
  </ds:schemaRefs>
</ds:datastoreItem>
</file>

<file path=docMetadata/LabelInfo.xml><?xml version="1.0" encoding="utf-8"?>
<clbl:labelList xmlns:clbl="http://schemas.microsoft.com/office/2020/mipLabelMetadata">
  <clbl:label id="{a36450eb-db06-42a7-8d1b-026719f701e3}" enabled="0" method="" siteId="{a36450eb-db06-42a7-8d1b-026719f701e3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122</TotalTime>
  <Words>79</Words>
  <Application>Microsoft Macintosh PowerPoint</Application>
  <PresentationFormat>Custom</PresentationFormat>
  <Paragraphs>16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Aptos</vt:lpstr>
      <vt:lpstr>Arial</vt:lpstr>
      <vt:lpstr>Calibri</vt:lpstr>
      <vt:lpstr>Calibri Light</vt:lpstr>
      <vt:lpstr>Times New Roman</vt:lpstr>
      <vt:lpstr>Office 2013 - 2022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Tisha Keller</dc:creator>
  <cp:lastModifiedBy>Laurie Herring</cp:lastModifiedBy>
  <cp:revision>9</cp:revision>
  <cp:lastPrinted>2024-03-08T13:52:51Z</cp:lastPrinted>
  <dcterms:created xsi:type="dcterms:W3CDTF">2023-09-04T01:09:05Z</dcterms:created>
  <dcterms:modified xsi:type="dcterms:W3CDTF">2026-07-07T15:24:28Z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0x0101003DAE7466416673479FB92B4C081F04E1</vt:lpwstr>
  </property>
  <property fmtid="{D5CDD505-2E9C-101B-9397-08002B2CF9AE}" pid="3" name="MediaServiceImageTags">
    <vt:lpwstr/>
  </property>
</Properties>
</file>